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9"/>
  </p:notesMasterIdLst>
  <p:sldIdLst>
    <p:sldId id="4282" r:id="rId2"/>
    <p:sldId id="394" r:id="rId3"/>
    <p:sldId id="393" r:id="rId4"/>
    <p:sldId id="4283" r:id="rId5"/>
    <p:sldId id="4284" r:id="rId6"/>
    <p:sldId id="4285" r:id="rId7"/>
    <p:sldId id="4286" r:id="rId8"/>
    <p:sldId id="4287" r:id="rId9"/>
    <p:sldId id="4288" r:id="rId10"/>
    <p:sldId id="4280" r:id="rId11"/>
    <p:sldId id="3738" r:id="rId12"/>
    <p:sldId id="4117" r:id="rId13"/>
    <p:sldId id="4281" r:id="rId14"/>
    <p:sldId id="4265" r:id="rId15"/>
    <p:sldId id="4096" r:id="rId16"/>
    <p:sldId id="4278" r:id="rId17"/>
    <p:sldId id="3166"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48E597-FECA-4DC2-A334-230041501FB5}" v="49" dt="2022-04-20T11:34:39.2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20" y="10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lton Dale" userId="abce9983b36fd9a0" providerId="LiveId" clId="{DE48E597-FECA-4DC2-A334-230041501FB5}"/>
    <pc:docChg chg="undo custSel addSld delSld modSld sldOrd">
      <pc:chgData name="Colton Dale" userId="abce9983b36fd9a0" providerId="LiveId" clId="{DE48E597-FECA-4DC2-A334-230041501FB5}" dt="2022-04-20T11:35:17.054" v="220" actId="1035"/>
      <pc:docMkLst>
        <pc:docMk/>
      </pc:docMkLst>
      <pc:sldChg chg="modSp mod">
        <pc:chgData name="Colton Dale" userId="abce9983b36fd9a0" providerId="LiveId" clId="{DE48E597-FECA-4DC2-A334-230041501FB5}" dt="2022-04-20T11:23:43.814" v="80" actId="255"/>
        <pc:sldMkLst>
          <pc:docMk/>
          <pc:sldMk cId="477837935" sldId="393"/>
        </pc:sldMkLst>
        <pc:spChg chg="mod">
          <ac:chgData name="Colton Dale" userId="abce9983b36fd9a0" providerId="LiveId" clId="{DE48E597-FECA-4DC2-A334-230041501FB5}" dt="2022-04-20T11:23:43.814" v="80" actId="255"/>
          <ac:spMkLst>
            <pc:docMk/>
            <pc:sldMk cId="477837935" sldId="393"/>
            <ac:spMk id="17" creationId="{00000000-0000-0000-0000-000000000000}"/>
          </ac:spMkLst>
        </pc:spChg>
      </pc:sldChg>
      <pc:sldChg chg="del">
        <pc:chgData name="Colton Dale" userId="abce9983b36fd9a0" providerId="LiveId" clId="{DE48E597-FECA-4DC2-A334-230041501FB5}" dt="2022-04-20T11:19:07.258" v="19" actId="47"/>
        <pc:sldMkLst>
          <pc:docMk/>
          <pc:sldMk cId="972356224" sldId="3156"/>
        </pc:sldMkLst>
      </pc:sldChg>
      <pc:sldChg chg="del">
        <pc:chgData name="Colton Dale" userId="abce9983b36fd9a0" providerId="LiveId" clId="{DE48E597-FECA-4DC2-A334-230041501FB5}" dt="2022-04-20T11:19:15.882" v="21" actId="47"/>
        <pc:sldMkLst>
          <pc:docMk/>
          <pc:sldMk cId="1269330908" sldId="3726"/>
        </pc:sldMkLst>
      </pc:sldChg>
      <pc:sldChg chg="modSp mod">
        <pc:chgData name="Colton Dale" userId="abce9983b36fd9a0" providerId="LiveId" clId="{DE48E597-FECA-4DC2-A334-230041501FB5}" dt="2022-04-20T11:23:14.729" v="79" actId="255"/>
        <pc:sldMkLst>
          <pc:docMk/>
          <pc:sldMk cId="1342025050" sldId="3738"/>
        </pc:sldMkLst>
        <pc:spChg chg="mod">
          <ac:chgData name="Colton Dale" userId="abce9983b36fd9a0" providerId="LiveId" clId="{DE48E597-FECA-4DC2-A334-230041501FB5}" dt="2022-04-20T11:22:32.178" v="67" actId="14100"/>
          <ac:spMkLst>
            <pc:docMk/>
            <pc:sldMk cId="1342025050" sldId="3738"/>
            <ac:spMk id="30" creationId="{00000000-0000-0000-0000-000000000000}"/>
          </ac:spMkLst>
        </pc:spChg>
        <pc:spChg chg="mod">
          <ac:chgData name="Colton Dale" userId="abce9983b36fd9a0" providerId="LiveId" clId="{DE48E597-FECA-4DC2-A334-230041501FB5}" dt="2022-04-20T11:22:33.445" v="68" actId="1076"/>
          <ac:spMkLst>
            <pc:docMk/>
            <pc:sldMk cId="1342025050" sldId="3738"/>
            <ac:spMk id="31" creationId="{00000000-0000-0000-0000-000000000000}"/>
          </ac:spMkLst>
        </pc:spChg>
        <pc:spChg chg="mod">
          <ac:chgData name="Colton Dale" userId="abce9983b36fd9a0" providerId="LiveId" clId="{DE48E597-FECA-4DC2-A334-230041501FB5}" dt="2022-04-20T11:23:14.729" v="79" actId="255"/>
          <ac:spMkLst>
            <pc:docMk/>
            <pc:sldMk cId="1342025050" sldId="3738"/>
            <ac:spMk id="34" creationId="{00000000-0000-0000-0000-000000000000}"/>
          </ac:spMkLst>
        </pc:spChg>
        <pc:spChg chg="mod">
          <ac:chgData name="Colton Dale" userId="abce9983b36fd9a0" providerId="LiveId" clId="{DE48E597-FECA-4DC2-A334-230041501FB5}" dt="2022-04-20T11:22:56.392" v="75" actId="14100"/>
          <ac:spMkLst>
            <pc:docMk/>
            <pc:sldMk cId="1342025050" sldId="3738"/>
            <ac:spMk id="38" creationId="{00000000-0000-0000-0000-000000000000}"/>
          </ac:spMkLst>
        </pc:spChg>
        <pc:spChg chg="mod">
          <ac:chgData name="Colton Dale" userId="abce9983b36fd9a0" providerId="LiveId" clId="{DE48E597-FECA-4DC2-A334-230041501FB5}" dt="2022-04-20T11:23:06.694" v="77" actId="14100"/>
          <ac:spMkLst>
            <pc:docMk/>
            <pc:sldMk cId="1342025050" sldId="3738"/>
            <ac:spMk id="46" creationId="{00000000-0000-0000-0000-000000000000}"/>
          </ac:spMkLst>
        </pc:spChg>
        <pc:spChg chg="mod">
          <ac:chgData name="Colton Dale" userId="abce9983b36fd9a0" providerId="LiveId" clId="{DE48E597-FECA-4DC2-A334-230041501FB5}" dt="2022-04-20T11:22:47.390" v="73" actId="255"/>
          <ac:spMkLst>
            <pc:docMk/>
            <pc:sldMk cId="1342025050" sldId="3738"/>
            <ac:spMk id="50" creationId="{00000000-0000-0000-0000-000000000000}"/>
          </ac:spMkLst>
        </pc:spChg>
        <pc:spChg chg="mod">
          <ac:chgData name="Colton Dale" userId="abce9983b36fd9a0" providerId="LiveId" clId="{DE48E597-FECA-4DC2-A334-230041501FB5}" dt="2022-04-20T11:22:41.734" v="72" actId="1076"/>
          <ac:spMkLst>
            <pc:docMk/>
            <pc:sldMk cId="1342025050" sldId="3738"/>
            <ac:spMk id="52" creationId="{00000000-0000-0000-0000-000000000000}"/>
          </ac:spMkLst>
        </pc:spChg>
        <pc:grpChg chg="mod">
          <ac:chgData name="Colton Dale" userId="abce9983b36fd9a0" providerId="LiveId" clId="{DE48E597-FECA-4DC2-A334-230041501FB5}" dt="2022-04-20T11:22:23.300" v="65" actId="14100"/>
          <ac:grpSpMkLst>
            <pc:docMk/>
            <pc:sldMk cId="1342025050" sldId="3738"/>
            <ac:grpSpMk id="7" creationId="{00000000-0000-0000-0000-000000000000}"/>
          </ac:grpSpMkLst>
        </pc:grpChg>
        <pc:grpChg chg="mod">
          <ac:chgData name="Colton Dale" userId="abce9983b36fd9a0" providerId="LiveId" clId="{DE48E597-FECA-4DC2-A334-230041501FB5}" dt="2022-04-20T11:22:37.430" v="69" actId="14100"/>
          <ac:grpSpMkLst>
            <pc:docMk/>
            <pc:sldMk cId="1342025050" sldId="3738"/>
            <ac:grpSpMk id="8" creationId="{00000000-0000-0000-0000-000000000000}"/>
          </ac:grpSpMkLst>
        </pc:grpChg>
        <pc:grpChg chg="mod">
          <ac:chgData name="Colton Dale" userId="abce9983b36fd9a0" providerId="LiveId" clId="{DE48E597-FECA-4DC2-A334-230041501FB5}" dt="2022-04-20T11:23:10.591" v="78" actId="1076"/>
          <ac:grpSpMkLst>
            <pc:docMk/>
            <pc:sldMk cId="1342025050" sldId="3738"/>
            <ac:grpSpMk id="14" creationId="{00000000-0000-0000-0000-000000000000}"/>
          </ac:grpSpMkLst>
        </pc:grpChg>
      </pc:sldChg>
      <pc:sldChg chg="modSp mod">
        <pc:chgData name="Colton Dale" userId="abce9983b36fd9a0" providerId="LiveId" clId="{DE48E597-FECA-4DC2-A334-230041501FB5}" dt="2022-04-20T11:28:38.379" v="129" actId="1076"/>
        <pc:sldMkLst>
          <pc:docMk/>
          <pc:sldMk cId="1786549650" sldId="4096"/>
        </pc:sldMkLst>
        <pc:spChg chg="mod">
          <ac:chgData name="Colton Dale" userId="abce9983b36fd9a0" providerId="LiveId" clId="{DE48E597-FECA-4DC2-A334-230041501FB5}" dt="2022-04-20T11:28:12.514" v="126" actId="1076"/>
          <ac:spMkLst>
            <pc:docMk/>
            <pc:sldMk cId="1786549650" sldId="4096"/>
            <ac:spMk id="503" creationId="{00000000-0000-0000-0000-000000000000}"/>
          </ac:spMkLst>
        </pc:spChg>
        <pc:spChg chg="mod">
          <ac:chgData name="Colton Dale" userId="abce9983b36fd9a0" providerId="LiveId" clId="{DE48E597-FECA-4DC2-A334-230041501FB5}" dt="2022-04-20T11:28:19.211" v="128" actId="1076"/>
          <ac:spMkLst>
            <pc:docMk/>
            <pc:sldMk cId="1786549650" sldId="4096"/>
            <ac:spMk id="505" creationId="{00000000-0000-0000-0000-000000000000}"/>
          </ac:spMkLst>
        </pc:spChg>
        <pc:spChg chg="mod">
          <ac:chgData name="Colton Dale" userId="abce9983b36fd9a0" providerId="LiveId" clId="{DE48E597-FECA-4DC2-A334-230041501FB5}" dt="2022-04-20T11:28:01.114" v="124" actId="255"/>
          <ac:spMkLst>
            <pc:docMk/>
            <pc:sldMk cId="1786549650" sldId="4096"/>
            <ac:spMk id="506" creationId="{00000000-0000-0000-0000-000000000000}"/>
          </ac:spMkLst>
        </pc:spChg>
        <pc:spChg chg="mod">
          <ac:chgData name="Colton Dale" userId="abce9983b36fd9a0" providerId="LiveId" clId="{DE48E597-FECA-4DC2-A334-230041501FB5}" dt="2022-04-20T11:28:07.738" v="125" actId="255"/>
          <ac:spMkLst>
            <pc:docMk/>
            <pc:sldMk cId="1786549650" sldId="4096"/>
            <ac:spMk id="507" creationId="{00000000-0000-0000-0000-000000000000}"/>
          </ac:spMkLst>
        </pc:spChg>
        <pc:grpChg chg="mod">
          <ac:chgData name="Colton Dale" userId="abce9983b36fd9a0" providerId="LiveId" clId="{DE48E597-FECA-4DC2-A334-230041501FB5}" dt="2022-04-20T11:27:55.894" v="123" actId="14100"/>
          <ac:grpSpMkLst>
            <pc:docMk/>
            <pc:sldMk cId="1786549650" sldId="4096"/>
            <ac:grpSpMk id="2" creationId="{00000000-0000-0000-0000-000000000000}"/>
          </ac:grpSpMkLst>
        </pc:grpChg>
        <pc:grpChg chg="mod">
          <ac:chgData name="Colton Dale" userId="abce9983b36fd9a0" providerId="LiveId" clId="{DE48E597-FECA-4DC2-A334-230041501FB5}" dt="2022-04-20T11:28:12.514" v="126" actId="1076"/>
          <ac:grpSpMkLst>
            <pc:docMk/>
            <pc:sldMk cId="1786549650" sldId="4096"/>
            <ac:grpSpMk id="504" creationId="{00000000-0000-0000-0000-000000000000}"/>
          </ac:grpSpMkLst>
        </pc:grpChg>
        <pc:picChg chg="mod">
          <ac:chgData name="Colton Dale" userId="abce9983b36fd9a0" providerId="LiveId" clId="{DE48E597-FECA-4DC2-A334-230041501FB5}" dt="2022-04-20T11:28:38.379" v="129" actId="1076"/>
          <ac:picMkLst>
            <pc:docMk/>
            <pc:sldMk cId="1786549650" sldId="4096"/>
            <ac:picMk id="4" creationId="{13A804E5-D1D0-42A9-A72B-2CDC5DB27541}"/>
          </ac:picMkLst>
        </pc:picChg>
      </pc:sldChg>
      <pc:sldChg chg="del">
        <pc:chgData name="Colton Dale" userId="abce9983b36fd9a0" providerId="LiveId" clId="{DE48E597-FECA-4DC2-A334-230041501FB5}" dt="2022-04-20T11:18:46.064" v="1" actId="47"/>
        <pc:sldMkLst>
          <pc:docMk/>
          <pc:sldMk cId="1911512477" sldId="4114"/>
        </pc:sldMkLst>
      </pc:sldChg>
      <pc:sldChg chg="del">
        <pc:chgData name="Colton Dale" userId="abce9983b36fd9a0" providerId="LiveId" clId="{DE48E597-FECA-4DC2-A334-230041501FB5}" dt="2022-04-20T11:19:29.777" v="23" actId="47"/>
        <pc:sldMkLst>
          <pc:docMk/>
          <pc:sldMk cId="1470319712" sldId="4116"/>
        </pc:sldMkLst>
      </pc:sldChg>
      <pc:sldChg chg="modSp">
        <pc:chgData name="Colton Dale" userId="abce9983b36fd9a0" providerId="LiveId" clId="{DE48E597-FECA-4DC2-A334-230041501FB5}" dt="2022-04-20T11:23:51.385" v="81" actId="255"/>
        <pc:sldMkLst>
          <pc:docMk/>
          <pc:sldMk cId="3967528961" sldId="4117"/>
        </pc:sldMkLst>
        <pc:spChg chg="mod">
          <ac:chgData name="Colton Dale" userId="abce9983b36fd9a0" providerId="LiveId" clId="{DE48E597-FECA-4DC2-A334-230041501FB5}" dt="2022-04-20T11:23:51.385" v="81" actId="255"/>
          <ac:spMkLst>
            <pc:docMk/>
            <pc:sldMk cId="3967528961" sldId="4117"/>
            <ac:spMk id="17" creationId="{00000000-0000-0000-0000-000000000000}"/>
          </ac:spMkLst>
        </pc:spChg>
      </pc:sldChg>
      <pc:sldChg chg="modSp mod">
        <pc:chgData name="Colton Dale" userId="abce9983b36fd9a0" providerId="LiveId" clId="{DE48E597-FECA-4DC2-A334-230041501FB5}" dt="2022-04-20T11:27:12.864" v="116" actId="1076"/>
        <pc:sldMkLst>
          <pc:docMk/>
          <pc:sldMk cId="4030482013" sldId="4265"/>
        </pc:sldMkLst>
        <pc:spChg chg="mod">
          <ac:chgData name="Colton Dale" userId="abce9983b36fd9a0" providerId="LiveId" clId="{DE48E597-FECA-4DC2-A334-230041501FB5}" dt="2022-04-20T11:24:56.670" v="92" actId="1076"/>
          <ac:spMkLst>
            <pc:docMk/>
            <pc:sldMk cId="4030482013" sldId="4265"/>
            <ac:spMk id="6" creationId="{00000000-0000-0000-0000-000000000000}"/>
          </ac:spMkLst>
        </pc:spChg>
        <pc:spChg chg="mod">
          <ac:chgData name="Colton Dale" userId="abce9983b36fd9a0" providerId="LiveId" clId="{DE48E597-FECA-4DC2-A334-230041501FB5}" dt="2022-04-20T11:24:59.742" v="93" actId="1076"/>
          <ac:spMkLst>
            <pc:docMk/>
            <pc:sldMk cId="4030482013" sldId="4265"/>
            <ac:spMk id="7" creationId="{00000000-0000-0000-0000-000000000000}"/>
          </ac:spMkLst>
        </pc:spChg>
        <pc:spChg chg="mod">
          <ac:chgData name="Colton Dale" userId="abce9983b36fd9a0" providerId="LiveId" clId="{DE48E597-FECA-4DC2-A334-230041501FB5}" dt="2022-04-20T11:25:04.668" v="95" actId="14100"/>
          <ac:spMkLst>
            <pc:docMk/>
            <pc:sldMk cId="4030482013" sldId="4265"/>
            <ac:spMk id="8" creationId="{00000000-0000-0000-0000-000000000000}"/>
          </ac:spMkLst>
        </pc:spChg>
        <pc:spChg chg="mod">
          <ac:chgData name="Colton Dale" userId="abce9983b36fd9a0" providerId="LiveId" clId="{DE48E597-FECA-4DC2-A334-230041501FB5}" dt="2022-04-20T11:25:50.739" v="104" actId="255"/>
          <ac:spMkLst>
            <pc:docMk/>
            <pc:sldMk cId="4030482013" sldId="4265"/>
            <ac:spMk id="9" creationId="{00000000-0000-0000-0000-000000000000}"/>
          </ac:spMkLst>
        </pc:spChg>
        <pc:spChg chg="mod">
          <ac:chgData name="Colton Dale" userId="abce9983b36fd9a0" providerId="LiveId" clId="{DE48E597-FECA-4DC2-A334-230041501FB5}" dt="2022-04-20T11:25:56.602" v="105" actId="255"/>
          <ac:spMkLst>
            <pc:docMk/>
            <pc:sldMk cId="4030482013" sldId="4265"/>
            <ac:spMk id="10" creationId="{00000000-0000-0000-0000-000000000000}"/>
          </ac:spMkLst>
        </pc:spChg>
        <pc:spChg chg="mod">
          <ac:chgData name="Colton Dale" userId="abce9983b36fd9a0" providerId="LiveId" clId="{DE48E597-FECA-4DC2-A334-230041501FB5}" dt="2022-04-20T11:26:09.230" v="108" actId="255"/>
          <ac:spMkLst>
            <pc:docMk/>
            <pc:sldMk cId="4030482013" sldId="4265"/>
            <ac:spMk id="13" creationId="{00000000-0000-0000-0000-000000000000}"/>
          </ac:spMkLst>
        </pc:spChg>
        <pc:spChg chg="mod">
          <ac:chgData name="Colton Dale" userId="abce9983b36fd9a0" providerId="LiveId" clId="{DE48E597-FECA-4DC2-A334-230041501FB5}" dt="2022-04-20T11:26:05.715" v="107" actId="255"/>
          <ac:spMkLst>
            <pc:docMk/>
            <pc:sldMk cId="4030482013" sldId="4265"/>
            <ac:spMk id="14" creationId="{00000000-0000-0000-0000-000000000000}"/>
          </ac:spMkLst>
        </pc:spChg>
        <pc:spChg chg="mod">
          <ac:chgData name="Colton Dale" userId="abce9983b36fd9a0" providerId="LiveId" clId="{DE48E597-FECA-4DC2-A334-230041501FB5}" dt="2022-04-20T11:26:45.620" v="113" actId="20577"/>
          <ac:spMkLst>
            <pc:docMk/>
            <pc:sldMk cId="4030482013" sldId="4265"/>
            <ac:spMk id="17" creationId="{00000000-0000-0000-0000-000000000000}"/>
          </ac:spMkLst>
        </pc:spChg>
        <pc:spChg chg="mod">
          <ac:chgData name="Colton Dale" userId="abce9983b36fd9a0" providerId="LiveId" clId="{DE48E597-FECA-4DC2-A334-230041501FB5}" dt="2022-04-20T11:26:18.233" v="110" actId="255"/>
          <ac:spMkLst>
            <pc:docMk/>
            <pc:sldMk cId="4030482013" sldId="4265"/>
            <ac:spMk id="18" creationId="{00000000-0000-0000-0000-000000000000}"/>
          </ac:spMkLst>
        </pc:spChg>
        <pc:spChg chg="mod">
          <ac:chgData name="Colton Dale" userId="abce9983b36fd9a0" providerId="LiveId" clId="{DE48E597-FECA-4DC2-A334-230041501FB5}" dt="2022-04-20T11:27:04.776" v="115" actId="255"/>
          <ac:spMkLst>
            <pc:docMk/>
            <pc:sldMk cId="4030482013" sldId="4265"/>
            <ac:spMk id="22" creationId="{00000000-0000-0000-0000-000000000000}"/>
          </ac:spMkLst>
        </pc:spChg>
        <pc:grpChg chg="mod">
          <ac:chgData name="Colton Dale" userId="abce9983b36fd9a0" providerId="LiveId" clId="{DE48E597-FECA-4DC2-A334-230041501FB5}" dt="2022-04-20T11:24:43.677" v="88" actId="14100"/>
          <ac:grpSpMkLst>
            <pc:docMk/>
            <pc:sldMk cId="4030482013" sldId="4265"/>
            <ac:grpSpMk id="2" creationId="{00000000-0000-0000-0000-000000000000}"/>
          </ac:grpSpMkLst>
        </pc:grpChg>
        <pc:grpChg chg="mod">
          <ac:chgData name="Colton Dale" userId="abce9983b36fd9a0" providerId="LiveId" clId="{DE48E597-FECA-4DC2-A334-230041501FB5}" dt="2022-04-20T11:27:12.864" v="116" actId="1076"/>
          <ac:grpSpMkLst>
            <pc:docMk/>
            <pc:sldMk cId="4030482013" sldId="4265"/>
            <ac:grpSpMk id="3" creationId="{00000000-0000-0000-0000-000000000000}"/>
          </ac:grpSpMkLst>
        </pc:grpChg>
        <pc:grpChg chg="mod">
          <ac:chgData name="Colton Dale" userId="abce9983b36fd9a0" providerId="LiveId" clId="{DE48E597-FECA-4DC2-A334-230041501FB5}" dt="2022-04-20T11:27:12.864" v="116" actId="1076"/>
          <ac:grpSpMkLst>
            <pc:docMk/>
            <pc:sldMk cId="4030482013" sldId="4265"/>
            <ac:grpSpMk id="4" creationId="{00000000-0000-0000-0000-000000000000}"/>
          </ac:grpSpMkLst>
        </pc:grpChg>
        <pc:grpChg chg="mod">
          <ac:chgData name="Colton Dale" userId="abce9983b36fd9a0" providerId="LiveId" clId="{DE48E597-FECA-4DC2-A334-230041501FB5}" dt="2022-04-20T11:27:12.864" v="116" actId="1076"/>
          <ac:grpSpMkLst>
            <pc:docMk/>
            <pc:sldMk cId="4030482013" sldId="4265"/>
            <ac:grpSpMk id="5" creationId="{00000000-0000-0000-0000-000000000000}"/>
          </ac:grpSpMkLst>
        </pc:grpChg>
      </pc:sldChg>
      <pc:sldChg chg="del">
        <pc:chgData name="Colton Dale" userId="abce9983b36fd9a0" providerId="LiveId" clId="{DE48E597-FECA-4DC2-A334-230041501FB5}" dt="2022-04-20T11:20:20.401" v="36" actId="47"/>
        <pc:sldMkLst>
          <pc:docMk/>
          <pc:sldMk cId="1640507919" sldId="4273"/>
        </pc:sldMkLst>
      </pc:sldChg>
      <pc:sldChg chg="modSp mod">
        <pc:chgData name="Colton Dale" userId="abce9983b36fd9a0" providerId="LiveId" clId="{DE48E597-FECA-4DC2-A334-230041501FB5}" dt="2022-04-20T11:32:27.940" v="180" actId="1036"/>
        <pc:sldMkLst>
          <pc:docMk/>
          <pc:sldMk cId="790085077" sldId="4278"/>
        </pc:sldMkLst>
        <pc:spChg chg="mod">
          <ac:chgData name="Colton Dale" userId="abce9983b36fd9a0" providerId="LiveId" clId="{DE48E597-FECA-4DC2-A334-230041501FB5}" dt="2022-04-20T11:30:39.715" v="154" actId="255"/>
          <ac:spMkLst>
            <pc:docMk/>
            <pc:sldMk cId="790085077" sldId="4278"/>
            <ac:spMk id="8" creationId="{00000000-0000-0000-0000-000000000000}"/>
          </ac:spMkLst>
        </pc:spChg>
        <pc:spChg chg="mod">
          <ac:chgData name="Colton Dale" userId="abce9983b36fd9a0" providerId="LiveId" clId="{DE48E597-FECA-4DC2-A334-230041501FB5}" dt="2022-04-20T11:32:24.386" v="179" actId="1036"/>
          <ac:spMkLst>
            <pc:docMk/>
            <pc:sldMk cId="790085077" sldId="4278"/>
            <ac:spMk id="9" creationId="{00000000-0000-0000-0000-000000000000}"/>
          </ac:spMkLst>
        </pc:spChg>
        <pc:spChg chg="mod">
          <ac:chgData name="Colton Dale" userId="abce9983b36fd9a0" providerId="LiveId" clId="{DE48E597-FECA-4DC2-A334-230041501FB5}" dt="2022-04-20T11:31:30.986" v="163" actId="255"/>
          <ac:spMkLst>
            <pc:docMk/>
            <pc:sldMk cId="790085077" sldId="4278"/>
            <ac:spMk id="10" creationId="{00000000-0000-0000-0000-000000000000}"/>
          </ac:spMkLst>
        </pc:spChg>
        <pc:spChg chg="mod">
          <ac:chgData name="Colton Dale" userId="abce9983b36fd9a0" providerId="LiveId" clId="{DE48E597-FECA-4DC2-A334-230041501FB5}" dt="2022-04-20T11:31:55.410" v="168" actId="20577"/>
          <ac:spMkLst>
            <pc:docMk/>
            <pc:sldMk cId="790085077" sldId="4278"/>
            <ac:spMk id="13" creationId="{00000000-0000-0000-0000-000000000000}"/>
          </ac:spMkLst>
        </pc:spChg>
        <pc:spChg chg="mod">
          <ac:chgData name="Colton Dale" userId="abce9983b36fd9a0" providerId="LiveId" clId="{DE48E597-FECA-4DC2-A334-230041501FB5}" dt="2022-04-20T11:31:19.949" v="161" actId="255"/>
          <ac:spMkLst>
            <pc:docMk/>
            <pc:sldMk cId="790085077" sldId="4278"/>
            <ac:spMk id="14" creationId="{00000000-0000-0000-0000-000000000000}"/>
          </ac:spMkLst>
        </pc:spChg>
        <pc:spChg chg="mod">
          <ac:chgData name="Colton Dale" userId="abce9983b36fd9a0" providerId="LiveId" clId="{DE48E597-FECA-4DC2-A334-230041501FB5}" dt="2022-04-20T11:31:36.578" v="164" actId="255"/>
          <ac:spMkLst>
            <pc:docMk/>
            <pc:sldMk cId="790085077" sldId="4278"/>
            <ac:spMk id="16" creationId="{00000000-0000-0000-0000-000000000000}"/>
          </ac:spMkLst>
        </pc:spChg>
        <pc:spChg chg="mod">
          <ac:chgData name="Colton Dale" userId="abce9983b36fd9a0" providerId="LiveId" clId="{DE48E597-FECA-4DC2-A334-230041501FB5}" dt="2022-04-20T11:31:09.317" v="159" actId="255"/>
          <ac:spMkLst>
            <pc:docMk/>
            <pc:sldMk cId="790085077" sldId="4278"/>
            <ac:spMk id="17" creationId="{00000000-0000-0000-0000-000000000000}"/>
          </ac:spMkLst>
        </pc:spChg>
        <pc:spChg chg="mod">
          <ac:chgData name="Colton Dale" userId="abce9983b36fd9a0" providerId="LiveId" clId="{DE48E597-FECA-4DC2-A334-230041501FB5}" dt="2022-04-20T11:31:50.180" v="166" actId="255"/>
          <ac:spMkLst>
            <pc:docMk/>
            <pc:sldMk cId="790085077" sldId="4278"/>
            <ac:spMk id="19" creationId="{00000000-0000-0000-0000-000000000000}"/>
          </ac:spMkLst>
        </pc:spChg>
        <pc:spChg chg="mod">
          <ac:chgData name="Colton Dale" userId="abce9983b36fd9a0" providerId="LiveId" clId="{DE48E597-FECA-4DC2-A334-230041501FB5}" dt="2022-04-20T11:31:44.328" v="165" actId="255"/>
          <ac:spMkLst>
            <pc:docMk/>
            <pc:sldMk cId="790085077" sldId="4278"/>
            <ac:spMk id="20" creationId="{00000000-0000-0000-0000-000000000000}"/>
          </ac:spMkLst>
        </pc:spChg>
        <pc:spChg chg="mod">
          <ac:chgData name="Colton Dale" userId="abce9983b36fd9a0" providerId="LiveId" clId="{DE48E597-FECA-4DC2-A334-230041501FB5}" dt="2022-04-20T11:32:04.685" v="171" actId="1076"/>
          <ac:spMkLst>
            <pc:docMk/>
            <pc:sldMk cId="790085077" sldId="4278"/>
            <ac:spMk id="30" creationId="{00000000-0000-0000-0000-000000000000}"/>
          </ac:spMkLst>
        </pc:spChg>
        <pc:spChg chg="mod">
          <ac:chgData name="Colton Dale" userId="abce9983b36fd9a0" providerId="LiveId" clId="{DE48E597-FECA-4DC2-A334-230041501FB5}" dt="2022-04-20T11:32:04.685" v="171" actId="1076"/>
          <ac:spMkLst>
            <pc:docMk/>
            <pc:sldMk cId="790085077" sldId="4278"/>
            <ac:spMk id="31" creationId="{00000000-0000-0000-0000-000000000000}"/>
          </ac:spMkLst>
        </pc:spChg>
        <pc:spChg chg="mod">
          <ac:chgData name="Colton Dale" userId="abce9983b36fd9a0" providerId="LiveId" clId="{DE48E597-FECA-4DC2-A334-230041501FB5}" dt="2022-04-20T11:32:04.685" v="171" actId="1076"/>
          <ac:spMkLst>
            <pc:docMk/>
            <pc:sldMk cId="790085077" sldId="4278"/>
            <ac:spMk id="32" creationId="{00000000-0000-0000-0000-000000000000}"/>
          </ac:spMkLst>
        </pc:spChg>
        <pc:spChg chg="mod">
          <ac:chgData name="Colton Dale" userId="abce9983b36fd9a0" providerId="LiveId" clId="{DE48E597-FECA-4DC2-A334-230041501FB5}" dt="2022-04-20T11:32:04.685" v="171" actId="1076"/>
          <ac:spMkLst>
            <pc:docMk/>
            <pc:sldMk cId="790085077" sldId="4278"/>
            <ac:spMk id="33" creationId="{00000000-0000-0000-0000-000000000000}"/>
          </ac:spMkLst>
        </pc:spChg>
        <pc:grpChg chg="mod">
          <ac:chgData name="Colton Dale" userId="abce9983b36fd9a0" providerId="LiveId" clId="{DE48E597-FECA-4DC2-A334-230041501FB5}" dt="2022-04-20T11:32:04.685" v="171" actId="1076"/>
          <ac:grpSpMkLst>
            <pc:docMk/>
            <pc:sldMk cId="790085077" sldId="4278"/>
            <ac:grpSpMk id="2" creationId="{00000000-0000-0000-0000-000000000000}"/>
          </ac:grpSpMkLst>
        </pc:grpChg>
        <pc:grpChg chg="mod">
          <ac:chgData name="Colton Dale" userId="abce9983b36fd9a0" providerId="LiveId" clId="{DE48E597-FECA-4DC2-A334-230041501FB5}" dt="2022-04-20T11:32:04.685" v="171" actId="1076"/>
          <ac:grpSpMkLst>
            <pc:docMk/>
            <pc:sldMk cId="790085077" sldId="4278"/>
            <ac:grpSpMk id="25" creationId="{00000000-0000-0000-0000-000000000000}"/>
          </ac:grpSpMkLst>
        </pc:grpChg>
        <pc:grpChg chg="mod">
          <ac:chgData name="Colton Dale" userId="abce9983b36fd9a0" providerId="LiveId" clId="{DE48E597-FECA-4DC2-A334-230041501FB5}" dt="2022-04-20T11:32:04.685" v="171" actId="1076"/>
          <ac:grpSpMkLst>
            <pc:docMk/>
            <pc:sldMk cId="790085077" sldId="4278"/>
            <ac:grpSpMk id="26" creationId="{00000000-0000-0000-0000-000000000000}"/>
          </ac:grpSpMkLst>
        </pc:grpChg>
        <pc:grpChg chg="mod">
          <ac:chgData name="Colton Dale" userId="abce9983b36fd9a0" providerId="LiveId" clId="{DE48E597-FECA-4DC2-A334-230041501FB5}" dt="2022-04-20T11:32:04.685" v="171" actId="1076"/>
          <ac:grpSpMkLst>
            <pc:docMk/>
            <pc:sldMk cId="790085077" sldId="4278"/>
            <ac:grpSpMk id="27" creationId="{00000000-0000-0000-0000-000000000000}"/>
          </ac:grpSpMkLst>
        </pc:grpChg>
        <pc:grpChg chg="mod">
          <ac:chgData name="Colton Dale" userId="abce9983b36fd9a0" providerId="LiveId" clId="{DE48E597-FECA-4DC2-A334-230041501FB5}" dt="2022-04-20T11:30:26.673" v="152" actId="14100"/>
          <ac:grpSpMkLst>
            <pc:docMk/>
            <pc:sldMk cId="790085077" sldId="4278"/>
            <ac:grpSpMk id="28" creationId="{00000000-0000-0000-0000-000000000000}"/>
          </ac:grpSpMkLst>
        </pc:grpChg>
        <pc:grpChg chg="mod">
          <ac:chgData name="Colton Dale" userId="abce9983b36fd9a0" providerId="LiveId" clId="{DE48E597-FECA-4DC2-A334-230041501FB5}" dt="2022-04-20T11:32:27.940" v="180" actId="1036"/>
          <ac:grpSpMkLst>
            <pc:docMk/>
            <pc:sldMk cId="790085077" sldId="4278"/>
            <ac:grpSpMk id="29" creationId="{00000000-0000-0000-0000-000000000000}"/>
          </ac:grpSpMkLst>
        </pc:grpChg>
        <pc:grpChg chg="mod">
          <ac:chgData name="Colton Dale" userId="abce9983b36fd9a0" providerId="LiveId" clId="{DE48E597-FECA-4DC2-A334-230041501FB5}" dt="2022-04-20T11:32:20.107" v="177" actId="1036"/>
          <ac:grpSpMkLst>
            <pc:docMk/>
            <pc:sldMk cId="790085077" sldId="4278"/>
            <ac:grpSpMk id="34" creationId="{00000000-0000-0000-0000-000000000000}"/>
          </ac:grpSpMkLst>
        </pc:grpChg>
        <pc:grpChg chg="mod">
          <ac:chgData name="Colton Dale" userId="abce9983b36fd9a0" providerId="LiveId" clId="{DE48E597-FECA-4DC2-A334-230041501FB5}" dt="2022-04-20T11:32:11.326" v="175" actId="1036"/>
          <ac:grpSpMkLst>
            <pc:docMk/>
            <pc:sldMk cId="790085077" sldId="4278"/>
            <ac:grpSpMk id="35" creationId="{00000000-0000-0000-0000-000000000000}"/>
          </ac:grpSpMkLst>
        </pc:grpChg>
      </pc:sldChg>
      <pc:sldChg chg="del">
        <pc:chgData name="Colton Dale" userId="abce9983b36fd9a0" providerId="LiveId" clId="{DE48E597-FECA-4DC2-A334-230041501FB5}" dt="2022-04-20T11:20:09.956" v="34" actId="47"/>
        <pc:sldMkLst>
          <pc:docMk/>
          <pc:sldMk cId="2609141493" sldId="4279"/>
        </pc:sldMkLst>
      </pc:sldChg>
      <pc:sldChg chg="modSp mod ord">
        <pc:chgData name="Colton Dale" userId="abce9983b36fd9a0" providerId="LiveId" clId="{DE48E597-FECA-4DC2-A334-230041501FB5}" dt="2022-04-20T11:22:15.718" v="63" actId="255"/>
        <pc:sldMkLst>
          <pc:docMk/>
          <pc:sldMk cId="1881536495" sldId="4280"/>
        </pc:sldMkLst>
        <pc:spChg chg="mod">
          <ac:chgData name="Colton Dale" userId="abce9983b36fd9a0" providerId="LiveId" clId="{DE48E597-FECA-4DC2-A334-230041501FB5}" dt="2022-04-20T11:22:15.718" v="63" actId="255"/>
          <ac:spMkLst>
            <pc:docMk/>
            <pc:sldMk cId="1881536495" sldId="4280"/>
            <ac:spMk id="12" creationId="{CA5B86FF-7046-4E18-A76C-6F8347894AA6}"/>
          </ac:spMkLst>
        </pc:spChg>
        <pc:spChg chg="mod">
          <ac:chgData name="Colton Dale" userId="abce9983b36fd9a0" providerId="LiveId" clId="{DE48E597-FECA-4DC2-A334-230041501FB5}" dt="2022-04-20T11:22:01.552" v="61" actId="1076"/>
          <ac:spMkLst>
            <pc:docMk/>
            <pc:sldMk cId="1881536495" sldId="4280"/>
            <ac:spMk id="15" creationId="{00000000-0000-0000-0000-000000000000}"/>
          </ac:spMkLst>
        </pc:spChg>
        <pc:picChg chg="mod">
          <ac:chgData name="Colton Dale" userId="abce9983b36fd9a0" providerId="LiveId" clId="{DE48E597-FECA-4DC2-A334-230041501FB5}" dt="2022-04-20T11:22:01.552" v="61" actId="1076"/>
          <ac:picMkLst>
            <pc:docMk/>
            <pc:sldMk cId="1881536495" sldId="4280"/>
            <ac:picMk id="3" creationId="{5D23AD42-69DE-4CA5-A372-1FF84461F5DB}"/>
          </ac:picMkLst>
        </pc:picChg>
      </pc:sldChg>
      <pc:sldChg chg="modSp mod">
        <pc:chgData name="Colton Dale" userId="abce9983b36fd9a0" providerId="LiveId" clId="{DE48E597-FECA-4DC2-A334-230041501FB5}" dt="2022-04-20T11:24:22.877" v="87" actId="1076"/>
        <pc:sldMkLst>
          <pc:docMk/>
          <pc:sldMk cId="1452742075" sldId="4281"/>
        </pc:sldMkLst>
        <pc:spChg chg="mod">
          <ac:chgData name="Colton Dale" userId="abce9983b36fd9a0" providerId="LiveId" clId="{DE48E597-FECA-4DC2-A334-230041501FB5}" dt="2022-04-20T11:24:13.580" v="85" actId="14100"/>
          <ac:spMkLst>
            <pc:docMk/>
            <pc:sldMk cId="1452742075" sldId="4281"/>
            <ac:spMk id="22" creationId="{00000000-0000-0000-0000-000000000000}"/>
          </ac:spMkLst>
        </pc:spChg>
        <pc:spChg chg="mod">
          <ac:chgData name="Colton Dale" userId="abce9983b36fd9a0" providerId="LiveId" clId="{DE48E597-FECA-4DC2-A334-230041501FB5}" dt="2022-04-20T11:24:22.877" v="87" actId="1076"/>
          <ac:spMkLst>
            <pc:docMk/>
            <pc:sldMk cId="1452742075" sldId="4281"/>
            <ac:spMk id="37" creationId="{00000000-0000-0000-0000-000000000000}"/>
          </ac:spMkLst>
        </pc:spChg>
        <pc:spChg chg="mod">
          <ac:chgData name="Colton Dale" userId="abce9983b36fd9a0" providerId="LiveId" clId="{DE48E597-FECA-4DC2-A334-230041501FB5}" dt="2022-04-20T11:24:07.295" v="83" actId="1076"/>
          <ac:spMkLst>
            <pc:docMk/>
            <pc:sldMk cId="1452742075" sldId="4281"/>
            <ac:spMk id="42" creationId="{00000000-0000-0000-0000-000000000000}"/>
          </ac:spMkLst>
        </pc:spChg>
        <pc:picChg chg="mod">
          <ac:chgData name="Colton Dale" userId="abce9983b36fd9a0" providerId="LiveId" clId="{DE48E597-FECA-4DC2-A334-230041501FB5}" dt="2022-04-20T11:24:07.295" v="83" actId="1076"/>
          <ac:picMkLst>
            <pc:docMk/>
            <pc:sldMk cId="1452742075" sldId="4281"/>
            <ac:picMk id="4" creationId="{CBD214D4-0899-46F4-8E05-C046795B2E77}"/>
          </ac:picMkLst>
        </pc:picChg>
      </pc:sldChg>
      <pc:sldChg chg="add">
        <pc:chgData name="Colton Dale" userId="abce9983b36fd9a0" providerId="LiveId" clId="{DE48E597-FECA-4DC2-A334-230041501FB5}" dt="2022-04-20T11:18:43.615" v="0"/>
        <pc:sldMkLst>
          <pc:docMk/>
          <pc:sldMk cId="2342192522" sldId="4283"/>
        </pc:sldMkLst>
      </pc:sldChg>
      <pc:sldChg chg="modSp add">
        <pc:chgData name="Colton Dale" userId="abce9983b36fd9a0" providerId="LiveId" clId="{DE48E597-FECA-4DC2-A334-230041501FB5}" dt="2022-04-20T11:19:04.199" v="18" actId="20577"/>
        <pc:sldMkLst>
          <pc:docMk/>
          <pc:sldMk cId="305072506" sldId="4284"/>
        </pc:sldMkLst>
        <pc:spChg chg="mod">
          <ac:chgData name="Colton Dale" userId="abce9983b36fd9a0" providerId="LiveId" clId="{DE48E597-FECA-4DC2-A334-230041501FB5}" dt="2022-04-20T11:19:04.199" v="18" actId="20577"/>
          <ac:spMkLst>
            <pc:docMk/>
            <pc:sldMk cId="305072506" sldId="4284"/>
            <ac:spMk id="22" creationId="{00000000-0000-0000-0000-000000000000}"/>
          </ac:spMkLst>
        </pc:spChg>
      </pc:sldChg>
      <pc:sldChg chg="add">
        <pc:chgData name="Colton Dale" userId="abce9983b36fd9a0" providerId="LiveId" clId="{DE48E597-FECA-4DC2-A334-230041501FB5}" dt="2022-04-20T11:19:13.835" v="20"/>
        <pc:sldMkLst>
          <pc:docMk/>
          <pc:sldMk cId="819868623" sldId="4285"/>
        </pc:sldMkLst>
      </pc:sldChg>
      <pc:sldChg chg="add">
        <pc:chgData name="Colton Dale" userId="abce9983b36fd9a0" providerId="LiveId" clId="{DE48E597-FECA-4DC2-A334-230041501FB5}" dt="2022-04-20T11:19:28.141" v="22"/>
        <pc:sldMkLst>
          <pc:docMk/>
          <pc:sldMk cId="1791775358" sldId="4286"/>
        </pc:sldMkLst>
      </pc:sldChg>
      <pc:sldChg chg="modSp add">
        <pc:chgData name="Colton Dale" userId="abce9983b36fd9a0" providerId="LiveId" clId="{DE48E597-FECA-4DC2-A334-230041501FB5}" dt="2022-04-20T11:20:06.243" v="33" actId="20577"/>
        <pc:sldMkLst>
          <pc:docMk/>
          <pc:sldMk cId="4267539742" sldId="4287"/>
        </pc:sldMkLst>
        <pc:spChg chg="mod">
          <ac:chgData name="Colton Dale" userId="abce9983b36fd9a0" providerId="LiveId" clId="{DE48E597-FECA-4DC2-A334-230041501FB5}" dt="2022-04-20T11:19:40.129" v="25"/>
          <ac:spMkLst>
            <pc:docMk/>
            <pc:sldMk cId="4267539742" sldId="4287"/>
            <ac:spMk id="22" creationId="{00000000-0000-0000-0000-000000000000}"/>
          </ac:spMkLst>
        </pc:spChg>
        <pc:spChg chg="mod">
          <ac:chgData name="Colton Dale" userId="abce9983b36fd9a0" providerId="LiveId" clId="{DE48E597-FECA-4DC2-A334-230041501FB5}" dt="2022-04-20T11:20:06.243" v="33" actId="20577"/>
          <ac:spMkLst>
            <pc:docMk/>
            <pc:sldMk cId="4267539742" sldId="4287"/>
            <ac:spMk id="37" creationId="{00000000-0000-0000-0000-000000000000}"/>
          </ac:spMkLst>
        </pc:spChg>
      </pc:sldChg>
      <pc:sldChg chg="modSp add mod modAnim">
        <pc:chgData name="Colton Dale" userId="abce9983b36fd9a0" providerId="LiveId" clId="{DE48E597-FECA-4DC2-A334-230041501FB5}" dt="2022-04-20T11:35:17.054" v="220" actId="1035"/>
        <pc:sldMkLst>
          <pc:docMk/>
          <pc:sldMk cId="2291999992" sldId="4288"/>
        </pc:sldMkLst>
        <pc:spChg chg="mod">
          <ac:chgData name="Colton Dale" userId="abce9983b36fd9a0" providerId="LiveId" clId="{DE48E597-FECA-4DC2-A334-230041501FB5}" dt="2022-04-20T11:35:17.054" v="220" actId="1035"/>
          <ac:spMkLst>
            <pc:docMk/>
            <pc:sldMk cId="2291999992" sldId="4288"/>
            <ac:spMk id="41" creationId="{00000000-0000-0000-0000-000000000000}"/>
          </ac:spMkLst>
        </pc:spChg>
        <pc:spChg chg="mod">
          <ac:chgData name="Colton Dale" userId="abce9983b36fd9a0" providerId="LiveId" clId="{DE48E597-FECA-4DC2-A334-230041501FB5}" dt="2022-04-20T11:35:17.054" v="220" actId="1035"/>
          <ac:spMkLst>
            <pc:docMk/>
            <pc:sldMk cId="2291999992" sldId="4288"/>
            <ac:spMk id="42" creationId="{00000000-0000-0000-0000-000000000000}"/>
          </ac:spMkLst>
        </pc:spChg>
        <pc:spChg chg="mod">
          <ac:chgData name="Colton Dale" userId="abce9983b36fd9a0" providerId="LiveId" clId="{DE48E597-FECA-4DC2-A334-230041501FB5}" dt="2022-04-20T11:35:17.054" v="220" actId="1035"/>
          <ac:spMkLst>
            <pc:docMk/>
            <pc:sldMk cId="2291999992" sldId="4288"/>
            <ac:spMk id="44" creationId="{00000000-0000-0000-0000-000000000000}"/>
          </ac:spMkLst>
        </pc:spChg>
        <pc:spChg chg="mod">
          <ac:chgData name="Colton Dale" userId="abce9983b36fd9a0" providerId="LiveId" clId="{DE48E597-FECA-4DC2-A334-230041501FB5}" dt="2022-04-20T11:35:17.054" v="220" actId="1035"/>
          <ac:spMkLst>
            <pc:docMk/>
            <pc:sldMk cId="2291999992" sldId="4288"/>
            <ac:spMk id="46" creationId="{00000000-0000-0000-0000-000000000000}"/>
          </ac:spMkLst>
        </pc:spChg>
        <pc:grpChg chg="mod">
          <ac:chgData name="Colton Dale" userId="abce9983b36fd9a0" providerId="LiveId" clId="{DE48E597-FECA-4DC2-A334-230041501FB5}" dt="2022-04-20T11:35:17.054" v="220" actId="1035"/>
          <ac:grpSpMkLst>
            <pc:docMk/>
            <pc:sldMk cId="2291999992" sldId="4288"/>
            <ac:grpSpMk id="2" creationId="{00000000-0000-0000-0000-000000000000}"/>
          </ac:grpSpMkLst>
        </pc:grpChg>
        <pc:grpChg chg="mod">
          <ac:chgData name="Colton Dale" userId="abce9983b36fd9a0" providerId="LiveId" clId="{DE48E597-FECA-4DC2-A334-230041501FB5}" dt="2022-04-20T11:35:17.054" v="220" actId="1035"/>
          <ac:grpSpMkLst>
            <pc:docMk/>
            <pc:sldMk cId="2291999992" sldId="4288"/>
            <ac:grpSpMk id="3" creationId="{00000000-0000-0000-0000-000000000000}"/>
          </ac:grpSpMkLst>
        </pc:grpChg>
        <pc:grpChg chg="mod">
          <ac:chgData name="Colton Dale" userId="abce9983b36fd9a0" providerId="LiveId" clId="{DE48E597-FECA-4DC2-A334-230041501FB5}" dt="2022-04-20T11:35:17.054" v="220" actId="1035"/>
          <ac:grpSpMkLst>
            <pc:docMk/>
            <pc:sldMk cId="2291999992" sldId="4288"/>
            <ac:grpSpMk id="4" creationId="{00000000-0000-0000-0000-000000000000}"/>
          </ac:grpSpMkLst>
        </pc:grpChg>
        <pc:grpChg chg="mod">
          <ac:chgData name="Colton Dale" userId="abce9983b36fd9a0" providerId="LiveId" clId="{DE48E597-FECA-4DC2-A334-230041501FB5}" dt="2022-04-20T11:35:17.054" v="220" actId="1035"/>
          <ac:grpSpMkLst>
            <pc:docMk/>
            <pc:sldMk cId="2291999992" sldId="4288"/>
            <ac:grpSpMk id="5" creationId="{00000000-0000-0000-0000-000000000000}"/>
          </ac:grpSpMkLst>
        </pc:grpChg>
      </pc:sldChg>
      <pc:sldChg chg="addSp delSp modSp add del mod addAnim delAnim modAnim">
        <pc:chgData name="Colton Dale" userId="abce9983b36fd9a0" providerId="LiveId" clId="{DE48E597-FECA-4DC2-A334-230041501FB5}" dt="2022-04-20T11:22:17.857" v="64" actId="47"/>
        <pc:sldMkLst>
          <pc:docMk/>
          <pc:sldMk cId="1273661735" sldId="4289"/>
        </pc:sldMkLst>
        <pc:spChg chg="add del mod">
          <ac:chgData name="Colton Dale" userId="abce9983b36fd9a0" providerId="LiveId" clId="{DE48E597-FECA-4DC2-A334-230041501FB5}" dt="2022-04-20T11:21:32.634" v="53" actId="478"/>
          <ac:spMkLst>
            <pc:docMk/>
            <pc:sldMk cId="1273661735" sldId="4289"/>
            <ac:spMk id="4" creationId="{1312264B-71D2-433F-9E9A-2BCB55CE1F7B}"/>
          </ac:spMkLst>
        </pc:spChg>
        <pc:spChg chg="add del mod">
          <ac:chgData name="Colton Dale" userId="abce9983b36fd9a0" providerId="LiveId" clId="{DE48E597-FECA-4DC2-A334-230041501FB5}" dt="2022-04-20T11:21:35.392" v="57"/>
          <ac:spMkLst>
            <pc:docMk/>
            <pc:sldMk cId="1273661735" sldId="4289"/>
            <ac:spMk id="8" creationId="{CB8C5096-0B1A-47E4-8F74-7051E2C4D7E9}"/>
          </ac:spMkLst>
        </pc:spChg>
        <pc:spChg chg="mod">
          <ac:chgData name="Colton Dale" userId="abce9983b36fd9a0" providerId="LiveId" clId="{DE48E597-FECA-4DC2-A334-230041501FB5}" dt="2022-04-20T11:21:09.959" v="46"/>
          <ac:spMkLst>
            <pc:docMk/>
            <pc:sldMk cId="1273661735" sldId="4289"/>
            <ac:spMk id="9" creationId="{00000000-0000-0000-0000-000000000000}"/>
          </ac:spMkLst>
        </pc:spChg>
        <pc:spChg chg="mod">
          <ac:chgData name="Colton Dale" userId="abce9983b36fd9a0" providerId="LiveId" clId="{DE48E597-FECA-4DC2-A334-230041501FB5}" dt="2022-04-20T11:21:31.293" v="50"/>
          <ac:spMkLst>
            <pc:docMk/>
            <pc:sldMk cId="1273661735" sldId="4289"/>
            <ac:spMk id="12" creationId="{CA5B86FF-7046-4E18-A76C-6F8347894AA6}"/>
          </ac:spMkLst>
        </pc:spChg>
        <pc:spChg chg="add del">
          <ac:chgData name="Colton Dale" userId="abce9983b36fd9a0" providerId="LiveId" clId="{DE48E597-FECA-4DC2-A334-230041501FB5}" dt="2022-04-20T11:21:33.075" v="54" actId="478"/>
          <ac:spMkLst>
            <pc:docMk/>
            <pc:sldMk cId="1273661735" sldId="4289"/>
            <ac:spMk id="15" creationId="{00000000-0000-0000-0000-000000000000}"/>
          </ac:spMkLst>
        </pc:spChg>
        <pc:picChg chg="add del">
          <ac:chgData name="Colton Dale" userId="abce9983b36fd9a0" providerId="LiveId" clId="{DE48E597-FECA-4DC2-A334-230041501FB5}" dt="2022-04-20T11:21:32.634" v="53" actId="478"/>
          <ac:picMkLst>
            <pc:docMk/>
            <pc:sldMk cId="1273661735" sldId="4289"/>
            <ac:picMk id="3" creationId="{5D23AD42-69DE-4CA5-A372-1FF84461F5DB}"/>
          </ac:picMkLst>
        </pc:picChg>
        <pc:picChg chg="add del mod">
          <ac:chgData name="Colton Dale" userId="abce9983b36fd9a0" providerId="LiveId" clId="{DE48E597-FECA-4DC2-A334-230041501FB5}" dt="2022-04-20T11:21:35.392" v="57"/>
          <ac:picMkLst>
            <pc:docMk/>
            <pc:sldMk cId="1273661735" sldId="4289"/>
            <ac:picMk id="10" creationId="{1D20CB05-45E9-4CE1-AA3F-D18D74E61868}"/>
          </ac:picMkLst>
        </pc:picChg>
      </pc:sldChg>
    </pc:docChg>
  </pc:docChgLst>
  <pc:docChgLst>
    <pc:chgData name="Colton Dale" userId="abce9983b36fd9a0" providerId="LiveId" clId="{71BA3680-25D9-4BB1-AD3D-6BAB1DA8A317}"/>
    <pc:docChg chg="undo redo custSel addSld delSld modSld sldOrd">
      <pc:chgData name="Colton Dale" userId="abce9983b36fd9a0" providerId="LiveId" clId="{71BA3680-25D9-4BB1-AD3D-6BAB1DA8A317}" dt="2022-04-18T15:37:09.154" v="9317" actId="33524"/>
      <pc:docMkLst>
        <pc:docMk/>
      </pc:docMkLst>
      <pc:sldChg chg="add ord">
        <pc:chgData name="Colton Dale" userId="abce9983b36fd9a0" providerId="LiveId" clId="{71BA3680-25D9-4BB1-AD3D-6BAB1DA8A317}" dt="2022-04-17T15:35:12.763" v="2"/>
        <pc:sldMkLst>
          <pc:docMk/>
          <pc:sldMk cId="2106412801" sldId="394"/>
        </pc:sldMkLst>
      </pc:sldChg>
      <pc:sldChg chg="addSp delSp modSp add mod delAnim modAnim">
        <pc:chgData name="Colton Dale" userId="abce9983b36fd9a0" providerId="LiveId" clId="{71BA3680-25D9-4BB1-AD3D-6BAB1DA8A317}" dt="2022-04-17T17:49:15.530" v="5450" actId="207"/>
        <pc:sldMkLst>
          <pc:docMk/>
          <pc:sldMk cId="972356224" sldId="3156"/>
        </pc:sldMkLst>
        <pc:spChg chg="del">
          <ac:chgData name="Colton Dale" userId="abce9983b36fd9a0" providerId="LiveId" clId="{71BA3680-25D9-4BB1-AD3D-6BAB1DA8A317}" dt="2022-04-17T15:40:46.181" v="336"/>
          <ac:spMkLst>
            <pc:docMk/>
            <pc:sldMk cId="972356224" sldId="3156"/>
            <ac:spMk id="2" creationId="{00000000-0000-0000-0000-000000000000}"/>
          </ac:spMkLst>
        </pc:spChg>
        <pc:spChg chg="mod topLvl">
          <ac:chgData name="Colton Dale" userId="abce9983b36fd9a0" providerId="LiveId" clId="{71BA3680-25D9-4BB1-AD3D-6BAB1DA8A317}" dt="2022-04-17T15:41:06.747" v="361" actId="478"/>
          <ac:spMkLst>
            <pc:docMk/>
            <pc:sldMk cId="972356224" sldId="3156"/>
            <ac:spMk id="22" creationId="{00000000-0000-0000-0000-000000000000}"/>
          </ac:spMkLst>
        </pc:spChg>
        <pc:spChg chg="del topLvl">
          <ac:chgData name="Colton Dale" userId="abce9983b36fd9a0" providerId="LiveId" clId="{71BA3680-25D9-4BB1-AD3D-6BAB1DA8A317}" dt="2022-04-17T15:41:06.747" v="361" actId="478"/>
          <ac:spMkLst>
            <pc:docMk/>
            <pc:sldMk cId="972356224" sldId="3156"/>
            <ac:spMk id="23" creationId="{00000000-0000-0000-0000-000000000000}"/>
          </ac:spMkLst>
        </pc:spChg>
        <pc:spChg chg="mod">
          <ac:chgData name="Colton Dale" userId="abce9983b36fd9a0" providerId="LiveId" clId="{71BA3680-25D9-4BB1-AD3D-6BAB1DA8A317}" dt="2022-04-17T15:45:49.873" v="1032" actId="20577"/>
          <ac:spMkLst>
            <pc:docMk/>
            <pc:sldMk cId="972356224" sldId="3156"/>
            <ac:spMk id="37" creationId="{00000000-0000-0000-0000-000000000000}"/>
          </ac:spMkLst>
        </pc:spChg>
        <pc:spChg chg="mod">
          <ac:chgData name="Colton Dale" userId="abce9983b36fd9a0" providerId="LiveId" clId="{71BA3680-25D9-4BB1-AD3D-6BAB1DA8A317}" dt="2022-04-17T17:49:15.530" v="5450" actId="207"/>
          <ac:spMkLst>
            <pc:docMk/>
            <pc:sldMk cId="972356224" sldId="3156"/>
            <ac:spMk id="42" creationId="{00000000-0000-0000-0000-000000000000}"/>
          </ac:spMkLst>
        </pc:spChg>
        <pc:grpChg chg="del">
          <ac:chgData name="Colton Dale" userId="abce9983b36fd9a0" providerId="LiveId" clId="{71BA3680-25D9-4BB1-AD3D-6BAB1DA8A317}" dt="2022-04-17T15:41:06.747" v="361" actId="478"/>
          <ac:grpSpMkLst>
            <pc:docMk/>
            <pc:sldMk cId="972356224" sldId="3156"/>
            <ac:grpSpMk id="21" creationId="{00000000-0000-0000-0000-000000000000}"/>
          </ac:grpSpMkLst>
        </pc:grpChg>
        <pc:picChg chg="add mod">
          <ac:chgData name="Colton Dale" userId="abce9983b36fd9a0" providerId="LiveId" clId="{71BA3680-25D9-4BB1-AD3D-6BAB1DA8A317}" dt="2022-04-17T16:12:30.783" v="1426" actId="962"/>
          <ac:picMkLst>
            <pc:docMk/>
            <pc:sldMk cId="972356224" sldId="3156"/>
            <ac:picMk id="4" creationId="{7E275356-D389-4B4B-8A2D-9AB058F88B4F}"/>
          </ac:picMkLst>
        </pc:picChg>
      </pc:sldChg>
      <pc:sldChg chg="addSp delSp modSp add mod">
        <pc:chgData name="Colton Dale" userId="abce9983b36fd9a0" providerId="LiveId" clId="{71BA3680-25D9-4BB1-AD3D-6BAB1DA8A317}" dt="2022-04-17T18:44:35.895" v="8591" actId="962"/>
        <pc:sldMkLst>
          <pc:docMk/>
          <pc:sldMk cId="2110009048" sldId="3166"/>
        </pc:sldMkLst>
        <pc:spChg chg="del">
          <ac:chgData name="Colton Dale" userId="abce9983b36fd9a0" providerId="LiveId" clId="{71BA3680-25D9-4BB1-AD3D-6BAB1DA8A317}" dt="2022-04-17T18:43:56.814" v="8580"/>
          <ac:spMkLst>
            <pc:docMk/>
            <pc:sldMk cId="2110009048" sldId="3166"/>
            <ac:spMk id="2" creationId="{00000000-0000-0000-0000-000000000000}"/>
          </ac:spMkLst>
        </pc:spChg>
        <pc:spChg chg="del">
          <ac:chgData name="Colton Dale" userId="abce9983b36fd9a0" providerId="LiveId" clId="{71BA3680-25D9-4BB1-AD3D-6BAB1DA8A317}" dt="2022-04-17T18:44:05.244" v="8583"/>
          <ac:spMkLst>
            <pc:docMk/>
            <pc:sldMk cId="2110009048" sldId="3166"/>
            <ac:spMk id="3" creationId="{00000000-0000-0000-0000-000000000000}"/>
          </ac:spMkLst>
        </pc:spChg>
        <pc:spChg chg="del">
          <ac:chgData name="Colton Dale" userId="abce9983b36fd9a0" providerId="LiveId" clId="{71BA3680-25D9-4BB1-AD3D-6BAB1DA8A317}" dt="2022-04-17T18:44:33.354" v="8589"/>
          <ac:spMkLst>
            <pc:docMk/>
            <pc:sldMk cId="2110009048" sldId="3166"/>
            <ac:spMk id="4" creationId="{00000000-0000-0000-0000-000000000000}"/>
          </ac:spMkLst>
        </pc:spChg>
        <pc:spChg chg="del">
          <ac:chgData name="Colton Dale" userId="abce9983b36fd9a0" providerId="LiveId" clId="{71BA3680-25D9-4BB1-AD3D-6BAB1DA8A317}" dt="2022-04-17T18:44:11.982" v="8586"/>
          <ac:spMkLst>
            <pc:docMk/>
            <pc:sldMk cId="2110009048" sldId="3166"/>
            <ac:spMk id="5" creationId="{00000000-0000-0000-0000-000000000000}"/>
          </ac:spMkLst>
        </pc:spChg>
        <pc:spChg chg="mod">
          <ac:chgData name="Colton Dale" userId="abce9983b36fd9a0" providerId="LiveId" clId="{71BA3680-25D9-4BB1-AD3D-6BAB1DA8A317}" dt="2022-04-17T18:43:27.291" v="8500" actId="1076"/>
          <ac:spMkLst>
            <pc:docMk/>
            <pc:sldMk cId="2110009048" sldId="3166"/>
            <ac:spMk id="8" creationId="{00000000-0000-0000-0000-000000000000}"/>
          </ac:spMkLst>
        </pc:spChg>
        <pc:spChg chg="mod">
          <ac:chgData name="Colton Dale" userId="abce9983b36fd9a0" providerId="LiveId" clId="{71BA3680-25D9-4BB1-AD3D-6BAB1DA8A317}" dt="2022-04-17T18:43:42.690" v="8579" actId="20577"/>
          <ac:spMkLst>
            <pc:docMk/>
            <pc:sldMk cId="2110009048" sldId="3166"/>
            <ac:spMk id="9" creationId="{00000000-0000-0000-0000-000000000000}"/>
          </ac:spMkLst>
        </pc:spChg>
        <pc:picChg chg="add mod">
          <ac:chgData name="Colton Dale" userId="abce9983b36fd9a0" providerId="LiveId" clId="{71BA3680-25D9-4BB1-AD3D-6BAB1DA8A317}" dt="2022-04-17T18:43:58.711" v="8582" actId="962"/>
          <ac:picMkLst>
            <pc:docMk/>
            <pc:sldMk cId="2110009048" sldId="3166"/>
            <ac:picMk id="11" creationId="{6E36C27A-E42B-4B24-9ADD-9D2A9C617144}"/>
          </ac:picMkLst>
        </pc:picChg>
        <pc:picChg chg="add mod">
          <ac:chgData name="Colton Dale" userId="abce9983b36fd9a0" providerId="LiveId" clId="{71BA3680-25D9-4BB1-AD3D-6BAB1DA8A317}" dt="2022-04-17T18:44:06.548" v="8585" actId="962"/>
          <ac:picMkLst>
            <pc:docMk/>
            <pc:sldMk cId="2110009048" sldId="3166"/>
            <ac:picMk id="13" creationId="{4D20C68F-A380-4DC8-91D5-1DBD6E72EF77}"/>
          </ac:picMkLst>
        </pc:picChg>
        <pc:picChg chg="add mod">
          <ac:chgData name="Colton Dale" userId="abce9983b36fd9a0" providerId="LiveId" clId="{71BA3680-25D9-4BB1-AD3D-6BAB1DA8A317}" dt="2022-04-17T18:44:14.352" v="8588" actId="962"/>
          <ac:picMkLst>
            <pc:docMk/>
            <pc:sldMk cId="2110009048" sldId="3166"/>
            <ac:picMk id="15" creationId="{E6577C2C-18D4-446F-98C7-FD92FDCC105F}"/>
          </ac:picMkLst>
        </pc:picChg>
        <pc:picChg chg="add mod">
          <ac:chgData name="Colton Dale" userId="abce9983b36fd9a0" providerId="LiveId" clId="{71BA3680-25D9-4BB1-AD3D-6BAB1DA8A317}" dt="2022-04-17T18:44:35.895" v="8591" actId="962"/>
          <ac:picMkLst>
            <pc:docMk/>
            <pc:sldMk cId="2110009048" sldId="3166"/>
            <ac:picMk id="17" creationId="{04441DDB-A478-4E3C-A530-F602B49A901C}"/>
          </ac:picMkLst>
        </pc:picChg>
      </pc:sldChg>
      <pc:sldChg chg="addSp delSp modSp add mod delAnim modAnim">
        <pc:chgData name="Colton Dale" userId="abce9983b36fd9a0" providerId="LiveId" clId="{71BA3680-25D9-4BB1-AD3D-6BAB1DA8A317}" dt="2022-04-18T15:30:47.987" v="8723" actId="20577"/>
        <pc:sldMkLst>
          <pc:docMk/>
          <pc:sldMk cId="1269330908" sldId="3726"/>
        </pc:sldMkLst>
        <pc:spChg chg="del">
          <ac:chgData name="Colton Dale" userId="abce9983b36fd9a0" providerId="LiveId" clId="{71BA3680-25D9-4BB1-AD3D-6BAB1DA8A317}" dt="2022-04-17T16:11:57.982" v="1320"/>
          <ac:spMkLst>
            <pc:docMk/>
            <pc:sldMk cId="1269330908" sldId="3726"/>
            <ac:spMk id="7" creationId="{00000000-0000-0000-0000-000000000000}"/>
          </ac:spMkLst>
        </pc:spChg>
        <pc:spChg chg="del">
          <ac:chgData name="Colton Dale" userId="abce9983b36fd9a0" providerId="LiveId" clId="{71BA3680-25D9-4BB1-AD3D-6BAB1DA8A317}" dt="2022-04-17T16:14:26.375" v="1628"/>
          <ac:spMkLst>
            <pc:docMk/>
            <pc:sldMk cId="1269330908" sldId="3726"/>
            <ac:spMk id="8" creationId="{00000000-0000-0000-0000-000000000000}"/>
          </ac:spMkLst>
        </pc:spChg>
        <pc:spChg chg="mod">
          <ac:chgData name="Colton Dale" userId="abce9983b36fd9a0" providerId="LiveId" clId="{71BA3680-25D9-4BB1-AD3D-6BAB1DA8A317}" dt="2022-04-17T16:13:37.358" v="1615" actId="20577"/>
          <ac:spMkLst>
            <pc:docMk/>
            <pc:sldMk cId="1269330908" sldId="3726"/>
            <ac:spMk id="16" creationId="{00000000-0000-0000-0000-000000000000}"/>
          </ac:spMkLst>
        </pc:spChg>
        <pc:spChg chg="mod">
          <ac:chgData name="Colton Dale" userId="abce9983b36fd9a0" providerId="LiveId" clId="{71BA3680-25D9-4BB1-AD3D-6BAB1DA8A317}" dt="2022-04-17T15:57:03.959" v="1311" actId="20577"/>
          <ac:spMkLst>
            <pc:docMk/>
            <pc:sldMk cId="1269330908" sldId="3726"/>
            <ac:spMk id="17" creationId="{00000000-0000-0000-0000-000000000000}"/>
          </ac:spMkLst>
        </pc:spChg>
        <pc:spChg chg="mod">
          <ac:chgData name="Colton Dale" userId="abce9983b36fd9a0" providerId="LiveId" clId="{71BA3680-25D9-4BB1-AD3D-6BAB1DA8A317}" dt="2022-04-18T15:30:47.987" v="8723" actId="20577"/>
          <ac:spMkLst>
            <pc:docMk/>
            <pc:sldMk cId="1269330908" sldId="3726"/>
            <ac:spMk id="20" creationId="{00000000-0000-0000-0000-000000000000}"/>
          </ac:spMkLst>
        </pc:spChg>
        <pc:spChg chg="mod">
          <ac:chgData name="Colton Dale" userId="abce9983b36fd9a0" providerId="LiveId" clId="{71BA3680-25D9-4BB1-AD3D-6BAB1DA8A317}" dt="2022-04-17T15:57:08.694" v="1319" actId="20577"/>
          <ac:spMkLst>
            <pc:docMk/>
            <pc:sldMk cId="1269330908" sldId="3726"/>
            <ac:spMk id="21" creationId="{00000000-0000-0000-0000-000000000000}"/>
          </ac:spMkLst>
        </pc:spChg>
        <pc:spChg chg="mod topLvl">
          <ac:chgData name="Colton Dale" userId="abce9983b36fd9a0" providerId="LiveId" clId="{71BA3680-25D9-4BB1-AD3D-6BAB1DA8A317}" dt="2022-04-17T16:13:59.843" v="1627" actId="14100"/>
          <ac:spMkLst>
            <pc:docMk/>
            <pc:sldMk cId="1269330908" sldId="3726"/>
            <ac:spMk id="23" creationId="{00000000-0000-0000-0000-000000000000}"/>
          </ac:spMkLst>
        </pc:spChg>
        <pc:spChg chg="mod">
          <ac:chgData name="Colton Dale" userId="abce9983b36fd9a0" providerId="LiveId" clId="{71BA3680-25D9-4BB1-AD3D-6BAB1DA8A317}" dt="2022-04-17T15:56:54.852" v="1305" actId="1036"/>
          <ac:spMkLst>
            <pc:docMk/>
            <pc:sldMk cId="1269330908" sldId="3726"/>
            <ac:spMk id="24" creationId="{00000000-0000-0000-0000-000000000000}"/>
          </ac:spMkLst>
        </pc:spChg>
        <pc:spChg chg="del mod topLvl">
          <ac:chgData name="Colton Dale" userId="abce9983b36fd9a0" providerId="LiveId" clId="{71BA3680-25D9-4BB1-AD3D-6BAB1DA8A317}" dt="2022-04-17T15:55:51.352" v="1081" actId="478"/>
          <ac:spMkLst>
            <pc:docMk/>
            <pc:sldMk cId="1269330908" sldId="3726"/>
            <ac:spMk id="25" creationId="{00000000-0000-0000-0000-000000000000}"/>
          </ac:spMkLst>
        </pc:spChg>
        <pc:grpChg chg="del">
          <ac:chgData name="Colton Dale" userId="abce9983b36fd9a0" providerId="LiveId" clId="{71BA3680-25D9-4BB1-AD3D-6BAB1DA8A317}" dt="2022-04-17T15:55:51.352" v="1081" actId="478"/>
          <ac:grpSpMkLst>
            <pc:docMk/>
            <pc:sldMk cId="1269330908" sldId="3726"/>
            <ac:grpSpMk id="2" creationId="{00000000-0000-0000-0000-000000000000}"/>
          </ac:grpSpMkLst>
        </pc:grpChg>
        <pc:picChg chg="add mod modCrop">
          <ac:chgData name="Colton Dale" userId="abce9983b36fd9a0" providerId="LiveId" clId="{71BA3680-25D9-4BB1-AD3D-6BAB1DA8A317}" dt="2022-04-17T16:12:54.028" v="1429" actId="18131"/>
          <ac:picMkLst>
            <pc:docMk/>
            <pc:sldMk cId="1269330908" sldId="3726"/>
            <ac:picMk id="5" creationId="{F48FB532-9EC3-43F1-A7DF-05D728534B32}"/>
          </ac:picMkLst>
        </pc:picChg>
        <pc:picChg chg="add mod modCrop">
          <ac:chgData name="Colton Dale" userId="abce9983b36fd9a0" providerId="LiveId" clId="{71BA3680-25D9-4BB1-AD3D-6BAB1DA8A317}" dt="2022-04-17T16:15:05.681" v="1763" actId="18131"/>
          <ac:picMkLst>
            <pc:docMk/>
            <pc:sldMk cId="1269330908" sldId="3726"/>
            <ac:picMk id="10" creationId="{3148921B-ED0E-4F06-8639-E6446E25F4CA}"/>
          </ac:picMkLst>
        </pc:picChg>
      </pc:sldChg>
      <pc:sldChg chg="addSp delSp modSp add del mod ord addAnim delAnim">
        <pc:chgData name="Colton Dale" userId="abce9983b36fd9a0" providerId="LiveId" clId="{71BA3680-25D9-4BB1-AD3D-6BAB1DA8A317}" dt="2022-04-17T18:01:32.571" v="6311" actId="20577"/>
        <pc:sldMkLst>
          <pc:docMk/>
          <pc:sldMk cId="1342025050" sldId="3738"/>
        </pc:sldMkLst>
        <pc:spChg chg="del">
          <ac:chgData name="Colton Dale" userId="abce9983b36fd9a0" providerId="LiveId" clId="{71BA3680-25D9-4BB1-AD3D-6BAB1DA8A317}" dt="2022-04-17T16:42:41.861" v="2975"/>
          <ac:spMkLst>
            <pc:docMk/>
            <pc:sldMk cId="1342025050" sldId="3738"/>
            <ac:spMk id="22" creationId="{00000000-0000-0000-0000-000000000000}"/>
          </ac:spMkLst>
        </pc:spChg>
        <pc:spChg chg="add del">
          <ac:chgData name="Colton Dale" userId="abce9983b36fd9a0" providerId="LiveId" clId="{71BA3680-25D9-4BB1-AD3D-6BAB1DA8A317}" dt="2022-04-17T16:44:56.374" v="3060"/>
          <ac:spMkLst>
            <pc:docMk/>
            <pc:sldMk cId="1342025050" sldId="3738"/>
            <ac:spMk id="23" creationId="{00000000-0000-0000-0000-000000000000}"/>
          </ac:spMkLst>
        </pc:spChg>
        <pc:spChg chg="add del">
          <ac:chgData name="Colton Dale" userId="abce9983b36fd9a0" providerId="LiveId" clId="{71BA3680-25D9-4BB1-AD3D-6BAB1DA8A317}" dt="2022-04-17T16:51:12.169" v="3604"/>
          <ac:spMkLst>
            <pc:docMk/>
            <pc:sldMk cId="1342025050" sldId="3738"/>
            <ac:spMk id="24" creationId="{00000000-0000-0000-0000-000000000000}"/>
          </ac:spMkLst>
        </pc:spChg>
        <pc:spChg chg="del">
          <ac:chgData name="Colton Dale" userId="abce9983b36fd9a0" providerId="LiveId" clId="{71BA3680-25D9-4BB1-AD3D-6BAB1DA8A317}" dt="2022-04-17T16:46:54.775" v="3255"/>
          <ac:spMkLst>
            <pc:docMk/>
            <pc:sldMk cId="1342025050" sldId="3738"/>
            <ac:spMk id="25" creationId="{00000000-0000-0000-0000-000000000000}"/>
          </ac:spMkLst>
        </pc:spChg>
        <pc:spChg chg="del">
          <ac:chgData name="Colton Dale" userId="abce9983b36fd9a0" providerId="LiveId" clId="{71BA3680-25D9-4BB1-AD3D-6BAB1DA8A317}" dt="2022-04-17T16:45:17.149" v="3063"/>
          <ac:spMkLst>
            <pc:docMk/>
            <pc:sldMk cId="1342025050" sldId="3738"/>
            <ac:spMk id="26" creationId="{00000000-0000-0000-0000-000000000000}"/>
          </ac:spMkLst>
        </pc:spChg>
        <pc:spChg chg="mod">
          <ac:chgData name="Colton Dale" userId="abce9983b36fd9a0" providerId="LiveId" clId="{71BA3680-25D9-4BB1-AD3D-6BAB1DA8A317}" dt="2022-04-17T16:45:39.334" v="3152" actId="20577"/>
          <ac:spMkLst>
            <pc:docMk/>
            <pc:sldMk cId="1342025050" sldId="3738"/>
            <ac:spMk id="30" creationId="{00000000-0000-0000-0000-000000000000}"/>
          </ac:spMkLst>
        </pc:spChg>
        <pc:spChg chg="mod">
          <ac:chgData name="Colton Dale" userId="abce9983b36fd9a0" providerId="LiveId" clId="{71BA3680-25D9-4BB1-AD3D-6BAB1DA8A317}" dt="2022-04-17T16:45:22.527" v="3074" actId="20577"/>
          <ac:spMkLst>
            <pc:docMk/>
            <pc:sldMk cId="1342025050" sldId="3738"/>
            <ac:spMk id="31" creationId="{00000000-0000-0000-0000-000000000000}"/>
          </ac:spMkLst>
        </pc:spChg>
        <pc:spChg chg="mod">
          <ac:chgData name="Colton Dale" userId="abce9983b36fd9a0" providerId="LiveId" clId="{71BA3680-25D9-4BB1-AD3D-6BAB1DA8A317}" dt="2022-04-17T16:47:11.906" v="3326" actId="20577"/>
          <ac:spMkLst>
            <pc:docMk/>
            <pc:sldMk cId="1342025050" sldId="3738"/>
            <ac:spMk id="34" creationId="{00000000-0000-0000-0000-000000000000}"/>
          </ac:spMkLst>
        </pc:spChg>
        <pc:spChg chg="mod">
          <ac:chgData name="Colton Dale" userId="abce9983b36fd9a0" providerId="LiveId" clId="{71BA3680-25D9-4BB1-AD3D-6BAB1DA8A317}" dt="2022-04-17T16:46:59.554" v="3261" actId="20577"/>
          <ac:spMkLst>
            <pc:docMk/>
            <pc:sldMk cId="1342025050" sldId="3738"/>
            <ac:spMk id="35" creationId="{00000000-0000-0000-0000-000000000000}"/>
          </ac:spMkLst>
        </pc:spChg>
        <pc:spChg chg="mod">
          <ac:chgData name="Colton Dale" userId="abce9983b36fd9a0" providerId="LiveId" clId="{71BA3680-25D9-4BB1-AD3D-6BAB1DA8A317}" dt="2022-04-17T16:46:14.892" v="3254" actId="20577"/>
          <ac:spMkLst>
            <pc:docMk/>
            <pc:sldMk cId="1342025050" sldId="3738"/>
            <ac:spMk id="38" creationId="{00000000-0000-0000-0000-000000000000}"/>
          </ac:spMkLst>
        </pc:spChg>
        <pc:spChg chg="mod">
          <ac:chgData name="Colton Dale" userId="abce9983b36fd9a0" providerId="LiveId" clId="{71BA3680-25D9-4BB1-AD3D-6BAB1DA8A317}" dt="2022-04-17T16:45:49.073" v="3160" actId="20577"/>
          <ac:spMkLst>
            <pc:docMk/>
            <pc:sldMk cId="1342025050" sldId="3738"/>
            <ac:spMk id="39" creationId="{00000000-0000-0000-0000-000000000000}"/>
          </ac:spMkLst>
        </pc:spChg>
        <pc:spChg chg="mod">
          <ac:chgData name="Colton Dale" userId="abce9983b36fd9a0" providerId="LiveId" clId="{71BA3680-25D9-4BB1-AD3D-6BAB1DA8A317}" dt="2022-04-17T16:45:51.424" v="3162" actId="1076"/>
          <ac:spMkLst>
            <pc:docMk/>
            <pc:sldMk cId="1342025050" sldId="3738"/>
            <ac:spMk id="40" creationId="{00000000-0000-0000-0000-000000000000}"/>
          </ac:spMkLst>
        </pc:spChg>
        <pc:spChg chg="mod">
          <ac:chgData name="Colton Dale" userId="abce9983b36fd9a0" providerId="LiveId" clId="{71BA3680-25D9-4BB1-AD3D-6BAB1DA8A317}" dt="2022-04-17T16:51:46.722" v="3708" actId="20577"/>
          <ac:spMkLst>
            <pc:docMk/>
            <pc:sldMk cId="1342025050" sldId="3738"/>
            <ac:spMk id="46" creationId="{00000000-0000-0000-0000-000000000000}"/>
          </ac:spMkLst>
        </pc:spChg>
        <pc:spChg chg="mod">
          <ac:chgData name="Colton Dale" userId="abce9983b36fd9a0" providerId="LiveId" clId="{71BA3680-25D9-4BB1-AD3D-6BAB1DA8A317}" dt="2022-04-17T16:51:24.413" v="3616" actId="20577"/>
          <ac:spMkLst>
            <pc:docMk/>
            <pc:sldMk cId="1342025050" sldId="3738"/>
            <ac:spMk id="47" creationId="{00000000-0000-0000-0000-000000000000}"/>
          </ac:spMkLst>
        </pc:spChg>
        <pc:spChg chg="mod">
          <ac:chgData name="Colton Dale" userId="abce9983b36fd9a0" providerId="LiveId" clId="{71BA3680-25D9-4BB1-AD3D-6BAB1DA8A317}" dt="2022-04-17T16:51:26.061" v="3617" actId="1076"/>
          <ac:spMkLst>
            <pc:docMk/>
            <pc:sldMk cId="1342025050" sldId="3738"/>
            <ac:spMk id="48" creationId="{00000000-0000-0000-0000-000000000000}"/>
          </ac:spMkLst>
        </pc:spChg>
        <pc:spChg chg="mod">
          <ac:chgData name="Colton Dale" userId="abce9983b36fd9a0" providerId="LiveId" clId="{71BA3680-25D9-4BB1-AD3D-6BAB1DA8A317}" dt="2022-04-17T16:42:17.669" v="2974" actId="20577"/>
          <ac:spMkLst>
            <pc:docMk/>
            <pc:sldMk cId="1342025050" sldId="3738"/>
            <ac:spMk id="50" creationId="{00000000-0000-0000-0000-000000000000}"/>
          </ac:spMkLst>
        </pc:spChg>
        <pc:spChg chg="mod">
          <ac:chgData name="Colton Dale" userId="abce9983b36fd9a0" providerId="LiveId" clId="{71BA3680-25D9-4BB1-AD3D-6BAB1DA8A317}" dt="2022-04-17T16:44:04.705" v="3057" actId="14100"/>
          <ac:spMkLst>
            <pc:docMk/>
            <pc:sldMk cId="1342025050" sldId="3738"/>
            <ac:spMk id="51" creationId="{00000000-0000-0000-0000-000000000000}"/>
          </ac:spMkLst>
        </pc:spChg>
        <pc:spChg chg="mod topLvl">
          <ac:chgData name="Colton Dale" userId="abce9983b36fd9a0" providerId="LiveId" clId="{71BA3680-25D9-4BB1-AD3D-6BAB1DA8A317}" dt="2022-04-17T18:01:32.571" v="6311" actId="20577"/>
          <ac:spMkLst>
            <pc:docMk/>
            <pc:sldMk cId="1342025050" sldId="3738"/>
            <ac:spMk id="61" creationId="{00000000-0000-0000-0000-000000000000}"/>
          </ac:spMkLst>
        </pc:spChg>
        <pc:spChg chg="add del mod topLvl">
          <ac:chgData name="Colton Dale" userId="abce9983b36fd9a0" providerId="LiveId" clId="{71BA3680-25D9-4BB1-AD3D-6BAB1DA8A317}" dt="2022-04-17T16:52:19.947" v="3709" actId="20577"/>
          <ac:spMkLst>
            <pc:docMk/>
            <pc:sldMk cId="1342025050" sldId="3738"/>
            <ac:spMk id="68" creationId="{00000000-0000-0000-0000-000000000000}"/>
          </ac:spMkLst>
        </pc:spChg>
        <pc:spChg chg="mod">
          <ac:chgData name="Colton Dale" userId="abce9983b36fd9a0" providerId="LiveId" clId="{71BA3680-25D9-4BB1-AD3D-6BAB1DA8A317}" dt="2022-04-17T17:52:28.883" v="5540" actId="207"/>
          <ac:spMkLst>
            <pc:docMk/>
            <pc:sldMk cId="1342025050" sldId="3738"/>
            <ac:spMk id="76" creationId="{00000000-0000-0000-0000-000000000000}"/>
          </ac:spMkLst>
        </pc:spChg>
        <pc:spChg chg="mod">
          <ac:chgData name="Colton Dale" userId="abce9983b36fd9a0" providerId="LiveId" clId="{71BA3680-25D9-4BB1-AD3D-6BAB1DA8A317}" dt="2022-04-17T17:52:25.514" v="5539" actId="207"/>
          <ac:spMkLst>
            <pc:docMk/>
            <pc:sldMk cId="1342025050" sldId="3738"/>
            <ac:spMk id="83" creationId="{00000000-0000-0000-0000-000000000000}"/>
          </ac:spMkLst>
        </pc:spChg>
        <pc:spChg chg="mod">
          <ac:chgData name="Colton Dale" userId="abce9983b36fd9a0" providerId="LiveId" clId="{71BA3680-25D9-4BB1-AD3D-6BAB1DA8A317}" dt="2022-04-17T17:52:28.883" v="5540" actId="207"/>
          <ac:spMkLst>
            <pc:docMk/>
            <pc:sldMk cId="1342025050" sldId="3738"/>
            <ac:spMk id="103" creationId="{00000000-0000-0000-0000-000000000000}"/>
          </ac:spMkLst>
        </pc:spChg>
        <pc:spChg chg="mod">
          <ac:chgData name="Colton Dale" userId="abce9983b36fd9a0" providerId="LiveId" clId="{71BA3680-25D9-4BB1-AD3D-6BAB1DA8A317}" dt="2022-04-17T17:52:28.883" v="5540" actId="207"/>
          <ac:spMkLst>
            <pc:docMk/>
            <pc:sldMk cId="1342025050" sldId="3738"/>
            <ac:spMk id="104" creationId="{00000000-0000-0000-0000-000000000000}"/>
          </ac:spMkLst>
        </pc:spChg>
        <pc:spChg chg="mod">
          <ac:chgData name="Colton Dale" userId="abce9983b36fd9a0" providerId="LiveId" clId="{71BA3680-25D9-4BB1-AD3D-6BAB1DA8A317}" dt="2022-04-17T17:52:28.883" v="5540" actId="207"/>
          <ac:spMkLst>
            <pc:docMk/>
            <pc:sldMk cId="1342025050" sldId="3738"/>
            <ac:spMk id="105" creationId="{00000000-0000-0000-0000-000000000000}"/>
          </ac:spMkLst>
        </pc:spChg>
        <pc:spChg chg="mod">
          <ac:chgData name="Colton Dale" userId="abce9983b36fd9a0" providerId="LiveId" clId="{71BA3680-25D9-4BB1-AD3D-6BAB1DA8A317}" dt="2022-04-17T17:52:28.883" v="5540" actId="207"/>
          <ac:spMkLst>
            <pc:docMk/>
            <pc:sldMk cId="1342025050" sldId="3738"/>
            <ac:spMk id="106" creationId="{00000000-0000-0000-0000-000000000000}"/>
          </ac:spMkLst>
        </pc:spChg>
        <pc:spChg chg="mod">
          <ac:chgData name="Colton Dale" userId="abce9983b36fd9a0" providerId="LiveId" clId="{71BA3680-25D9-4BB1-AD3D-6BAB1DA8A317}" dt="2022-04-17T17:52:25.514" v="5539" actId="207"/>
          <ac:spMkLst>
            <pc:docMk/>
            <pc:sldMk cId="1342025050" sldId="3738"/>
            <ac:spMk id="108" creationId="{00000000-0000-0000-0000-000000000000}"/>
          </ac:spMkLst>
        </pc:spChg>
        <pc:spChg chg="mod">
          <ac:chgData name="Colton Dale" userId="abce9983b36fd9a0" providerId="LiveId" clId="{71BA3680-25D9-4BB1-AD3D-6BAB1DA8A317}" dt="2022-04-17T17:52:25.514" v="5539" actId="207"/>
          <ac:spMkLst>
            <pc:docMk/>
            <pc:sldMk cId="1342025050" sldId="3738"/>
            <ac:spMk id="109" creationId="{00000000-0000-0000-0000-000000000000}"/>
          </ac:spMkLst>
        </pc:spChg>
        <pc:spChg chg="mod">
          <ac:chgData name="Colton Dale" userId="abce9983b36fd9a0" providerId="LiveId" clId="{71BA3680-25D9-4BB1-AD3D-6BAB1DA8A317}" dt="2022-04-17T17:52:25.514" v="5539" actId="207"/>
          <ac:spMkLst>
            <pc:docMk/>
            <pc:sldMk cId="1342025050" sldId="3738"/>
            <ac:spMk id="110" creationId="{00000000-0000-0000-0000-000000000000}"/>
          </ac:spMkLst>
        </pc:spChg>
        <pc:spChg chg="mod">
          <ac:chgData name="Colton Dale" userId="abce9983b36fd9a0" providerId="LiveId" clId="{71BA3680-25D9-4BB1-AD3D-6BAB1DA8A317}" dt="2022-04-17T17:52:25.514" v="5539" actId="207"/>
          <ac:spMkLst>
            <pc:docMk/>
            <pc:sldMk cId="1342025050" sldId="3738"/>
            <ac:spMk id="111" creationId="{00000000-0000-0000-0000-000000000000}"/>
          </ac:spMkLst>
        </pc:spChg>
        <pc:grpChg chg="mod">
          <ac:chgData name="Colton Dale" userId="abce9983b36fd9a0" providerId="LiveId" clId="{71BA3680-25D9-4BB1-AD3D-6BAB1DA8A317}" dt="2022-04-17T16:43:58.116" v="3056" actId="1035"/>
          <ac:grpSpMkLst>
            <pc:docMk/>
            <pc:sldMk cId="1342025050" sldId="3738"/>
            <ac:grpSpMk id="8" creationId="{00000000-0000-0000-0000-000000000000}"/>
          </ac:grpSpMkLst>
        </pc:grpChg>
        <pc:grpChg chg="mod">
          <ac:chgData name="Colton Dale" userId="abce9983b36fd9a0" providerId="LiveId" clId="{71BA3680-25D9-4BB1-AD3D-6BAB1DA8A317}" dt="2022-04-17T16:43:58.116" v="3056" actId="1035"/>
          <ac:grpSpMkLst>
            <pc:docMk/>
            <pc:sldMk cId="1342025050" sldId="3738"/>
            <ac:grpSpMk id="10" creationId="{00000000-0000-0000-0000-000000000000}"/>
          </ac:grpSpMkLst>
        </pc:grpChg>
        <pc:grpChg chg="mod">
          <ac:chgData name="Colton Dale" userId="abce9983b36fd9a0" providerId="LiveId" clId="{71BA3680-25D9-4BB1-AD3D-6BAB1DA8A317}" dt="2022-04-17T16:43:58.116" v="3056" actId="1035"/>
          <ac:grpSpMkLst>
            <pc:docMk/>
            <pc:sldMk cId="1342025050" sldId="3738"/>
            <ac:grpSpMk id="16" creationId="{00000000-0000-0000-0000-000000000000}"/>
          </ac:grpSpMkLst>
        </pc:grpChg>
        <pc:grpChg chg="mod">
          <ac:chgData name="Colton Dale" userId="abce9983b36fd9a0" providerId="LiveId" clId="{71BA3680-25D9-4BB1-AD3D-6BAB1DA8A317}" dt="2022-04-17T17:52:28.883" v="5540" actId="207"/>
          <ac:grpSpMkLst>
            <pc:docMk/>
            <pc:sldMk cId="1342025050" sldId="3738"/>
            <ac:grpSpMk id="18" creationId="{00000000-0000-0000-0000-000000000000}"/>
          </ac:grpSpMkLst>
        </pc:grpChg>
        <pc:grpChg chg="mod">
          <ac:chgData name="Colton Dale" userId="abce9983b36fd9a0" providerId="LiveId" clId="{71BA3680-25D9-4BB1-AD3D-6BAB1DA8A317}" dt="2022-04-17T17:52:25.514" v="5539" actId="207"/>
          <ac:grpSpMkLst>
            <pc:docMk/>
            <pc:sldMk cId="1342025050" sldId="3738"/>
            <ac:grpSpMk id="20" creationId="{00000000-0000-0000-0000-000000000000}"/>
          </ac:grpSpMkLst>
        </pc:grpChg>
        <pc:grpChg chg="add del">
          <ac:chgData name="Colton Dale" userId="abce9983b36fd9a0" providerId="LiveId" clId="{71BA3680-25D9-4BB1-AD3D-6BAB1DA8A317}" dt="2022-04-17T16:50:53.058" v="3602" actId="478"/>
          <ac:grpSpMkLst>
            <pc:docMk/>
            <pc:sldMk cId="1342025050" sldId="3738"/>
            <ac:grpSpMk id="60" creationId="{00000000-0000-0000-0000-000000000000}"/>
          </ac:grpSpMkLst>
        </pc:grpChg>
        <pc:grpChg chg="mod">
          <ac:chgData name="Colton Dale" userId="abce9983b36fd9a0" providerId="LiveId" clId="{71BA3680-25D9-4BB1-AD3D-6BAB1DA8A317}" dt="2022-04-17T17:52:28.883" v="5540" actId="207"/>
          <ac:grpSpMkLst>
            <pc:docMk/>
            <pc:sldMk cId="1342025050" sldId="3738"/>
            <ac:grpSpMk id="102" creationId="{00000000-0000-0000-0000-000000000000}"/>
          </ac:grpSpMkLst>
        </pc:grpChg>
        <pc:grpChg chg="mod">
          <ac:chgData name="Colton Dale" userId="abce9983b36fd9a0" providerId="LiveId" clId="{71BA3680-25D9-4BB1-AD3D-6BAB1DA8A317}" dt="2022-04-17T17:52:25.514" v="5539" actId="207"/>
          <ac:grpSpMkLst>
            <pc:docMk/>
            <pc:sldMk cId="1342025050" sldId="3738"/>
            <ac:grpSpMk id="107" creationId="{00000000-0000-0000-0000-000000000000}"/>
          </ac:grpSpMkLst>
        </pc:grpChg>
        <pc:picChg chg="add mod modCrop">
          <ac:chgData name="Colton Dale" userId="abce9983b36fd9a0" providerId="LiveId" clId="{71BA3680-25D9-4BB1-AD3D-6BAB1DA8A317}" dt="2022-04-17T16:43:37.420" v="3002" actId="962"/>
          <ac:picMkLst>
            <pc:docMk/>
            <pc:sldMk cId="1342025050" sldId="3738"/>
            <ac:picMk id="11" creationId="{4666CB48-AECB-45FA-8276-4BE232B51331}"/>
          </ac:picMkLst>
        </pc:picChg>
        <pc:picChg chg="add del mod">
          <ac:chgData name="Colton Dale" userId="abce9983b36fd9a0" providerId="LiveId" clId="{71BA3680-25D9-4BB1-AD3D-6BAB1DA8A317}" dt="2022-04-17T16:44:53.399" v="3059"/>
          <ac:picMkLst>
            <pc:docMk/>
            <pc:sldMk cId="1342025050" sldId="3738"/>
            <ac:picMk id="13" creationId="{6ACA66B6-9631-4BBA-BA59-ECE2AFE93735}"/>
          </ac:picMkLst>
        </pc:picChg>
        <pc:picChg chg="add mod">
          <ac:chgData name="Colton Dale" userId="abce9983b36fd9a0" providerId="LiveId" clId="{71BA3680-25D9-4BB1-AD3D-6BAB1DA8A317}" dt="2022-04-17T16:44:58.443" v="3062" actId="962"/>
          <ac:picMkLst>
            <pc:docMk/>
            <pc:sldMk cId="1342025050" sldId="3738"/>
            <ac:picMk id="27" creationId="{7D403DEF-1169-4969-A057-5B065365943D}"/>
          </ac:picMkLst>
        </pc:picChg>
        <pc:picChg chg="add mod">
          <ac:chgData name="Colton Dale" userId="abce9983b36fd9a0" providerId="LiveId" clId="{71BA3680-25D9-4BB1-AD3D-6BAB1DA8A317}" dt="2022-04-17T16:45:19.945" v="3064" actId="27614"/>
          <ac:picMkLst>
            <pc:docMk/>
            <pc:sldMk cId="1342025050" sldId="3738"/>
            <ac:picMk id="29" creationId="{B6AD93BE-C889-4DAE-A335-1EF39496CDEE}"/>
          </ac:picMkLst>
        </pc:picChg>
        <pc:picChg chg="add mod">
          <ac:chgData name="Colton Dale" userId="abce9983b36fd9a0" providerId="LiveId" clId="{71BA3680-25D9-4BB1-AD3D-6BAB1DA8A317}" dt="2022-04-17T16:46:59.433" v="3258" actId="27614"/>
          <ac:picMkLst>
            <pc:docMk/>
            <pc:sldMk cId="1342025050" sldId="3738"/>
            <ac:picMk id="37" creationId="{B1A5B4CC-57B0-49AA-831D-73F0ABF539A7}"/>
          </ac:picMkLst>
        </pc:picChg>
        <pc:picChg chg="add del mod modCrop">
          <ac:chgData name="Colton Dale" userId="abce9983b36fd9a0" providerId="LiveId" clId="{71BA3680-25D9-4BB1-AD3D-6BAB1DA8A317}" dt="2022-04-17T16:50:45.689" v="3601"/>
          <ac:picMkLst>
            <pc:docMk/>
            <pc:sldMk cId="1342025050" sldId="3738"/>
            <ac:picMk id="42" creationId="{3671C69F-4423-4B7B-93E7-EBF7A02F94A2}"/>
          </ac:picMkLst>
        </pc:picChg>
        <pc:picChg chg="add mod modCrop">
          <ac:chgData name="Colton Dale" userId="abce9983b36fd9a0" providerId="LiveId" clId="{71BA3680-25D9-4BB1-AD3D-6BAB1DA8A317}" dt="2022-04-17T16:51:18.783" v="3607" actId="18131"/>
          <ac:picMkLst>
            <pc:docMk/>
            <pc:sldMk cId="1342025050" sldId="3738"/>
            <ac:picMk id="44" creationId="{D589AF5B-112B-46C4-B0A7-325113A20AA2}"/>
          </ac:picMkLst>
        </pc:picChg>
      </pc:sldChg>
      <pc:sldChg chg="modSp add mod ord">
        <pc:chgData name="Colton Dale" userId="abce9983b36fd9a0" providerId="LiveId" clId="{71BA3680-25D9-4BB1-AD3D-6BAB1DA8A317}" dt="2022-04-18T15:36:28.391" v="9316" actId="20577"/>
        <pc:sldMkLst>
          <pc:docMk/>
          <pc:sldMk cId="1786549650" sldId="4096"/>
        </pc:sldMkLst>
        <pc:spChg chg="mod">
          <ac:chgData name="Colton Dale" userId="abce9983b36fd9a0" providerId="LiveId" clId="{71BA3680-25D9-4BB1-AD3D-6BAB1DA8A317}" dt="2022-04-17T18:40:28.915" v="8480" actId="14100"/>
          <ac:spMkLst>
            <pc:docMk/>
            <pc:sldMk cId="1786549650" sldId="4096"/>
            <ac:spMk id="503" creationId="{00000000-0000-0000-0000-000000000000}"/>
          </ac:spMkLst>
        </pc:spChg>
        <pc:spChg chg="mod">
          <ac:chgData name="Colton Dale" userId="abce9983b36fd9a0" providerId="LiveId" clId="{71BA3680-25D9-4BB1-AD3D-6BAB1DA8A317}" dt="2022-04-17T18:40:04.558" v="8461" actId="20577"/>
          <ac:spMkLst>
            <pc:docMk/>
            <pc:sldMk cId="1786549650" sldId="4096"/>
            <ac:spMk id="506" creationId="{00000000-0000-0000-0000-000000000000}"/>
          </ac:spMkLst>
        </pc:spChg>
        <pc:spChg chg="mod">
          <ac:chgData name="Colton Dale" userId="abce9983b36fd9a0" providerId="LiveId" clId="{71BA3680-25D9-4BB1-AD3D-6BAB1DA8A317}" dt="2022-04-17T18:38:34.898" v="8130" actId="14100"/>
          <ac:spMkLst>
            <pc:docMk/>
            <pc:sldMk cId="1786549650" sldId="4096"/>
            <ac:spMk id="507" creationId="{00000000-0000-0000-0000-000000000000}"/>
          </ac:spMkLst>
        </pc:spChg>
        <pc:spChg chg="mod">
          <ac:chgData name="Colton Dale" userId="abce9983b36fd9a0" providerId="LiveId" clId="{71BA3680-25D9-4BB1-AD3D-6BAB1DA8A317}" dt="2022-04-18T15:36:28.391" v="9316" actId="20577"/>
          <ac:spMkLst>
            <pc:docMk/>
            <pc:sldMk cId="1786549650" sldId="4096"/>
            <ac:spMk id="768" creationId="{00000000-0000-0000-0000-000000000000}"/>
          </ac:spMkLst>
        </pc:spChg>
        <pc:spChg chg="mod">
          <ac:chgData name="Colton Dale" userId="abce9983b36fd9a0" providerId="LiveId" clId="{71BA3680-25D9-4BB1-AD3D-6BAB1DA8A317}" dt="2022-04-17T18:37:25.351" v="7902" actId="20577"/>
          <ac:spMkLst>
            <pc:docMk/>
            <pc:sldMk cId="1786549650" sldId="4096"/>
            <ac:spMk id="769" creationId="{00000000-0000-0000-0000-000000000000}"/>
          </ac:spMkLst>
        </pc:spChg>
        <pc:grpChg chg="mod">
          <ac:chgData name="Colton Dale" userId="abce9983b36fd9a0" providerId="LiveId" clId="{71BA3680-25D9-4BB1-AD3D-6BAB1DA8A317}" dt="2022-04-17T18:40:16.463" v="8479" actId="1035"/>
          <ac:grpSpMkLst>
            <pc:docMk/>
            <pc:sldMk cId="1786549650" sldId="4096"/>
            <ac:grpSpMk id="504" creationId="{00000000-0000-0000-0000-000000000000}"/>
          </ac:grpSpMkLst>
        </pc:grpChg>
      </pc:sldChg>
      <pc:sldChg chg="modSp add mod modTransition">
        <pc:chgData name="Colton Dale" userId="abce9983b36fd9a0" providerId="LiveId" clId="{71BA3680-25D9-4BB1-AD3D-6BAB1DA8A317}" dt="2022-04-18T15:29:52.737" v="8710" actId="20577"/>
        <pc:sldMkLst>
          <pc:docMk/>
          <pc:sldMk cId="1911512477" sldId="4114"/>
        </pc:sldMkLst>
        <pc:spChg chg="mod">
          <ac:chgData name="Colton Dale" userId="abce9983b36fd9a0" providerId="LiveId" clId="{71BA3680-25D9-4BB1-AD3D-6BAB1DA8A317}" dt="2022-04-17T15:36:06.888" v="98" actId="20577"/>
          <ac:spMkLst>
            <pc:docMk/>
            <pc:sldMk cId="1911512477" sldId="4114"/>
            <ac:spMk id="32" creationId="{9023AC4F-1DFC-4675-BA4A-602E0ABDB041}"/>
          </ac:spMkLst>
        </pc:spChg>
        <pc:spChg chg="mod">
          <ac:chgData name="Colton Dale" userId="abce9983b36fd9a0" providerId="LiveId" clId="{71BA3680-25D9-4BB1-AD3D-6BAB1DA8A317}" dt="2022-04-18T15:29:52.737" v="8710" actId="20577"/>
          <ac:spMkLst>
            <pc:docMk/>
            <pc:sldMk cId="1911512477" sldId="4114"/>
            <ac:spMk id="34" creationId="{509ED1A8-53BE-4B21-8CFC-11CE9C7DF27C}"/>
          </ac:spMkLst>
        </pc:spChg>
        <pc:spChg chg="mod">
          <ac:chgData name="Colton Dale" userId="abce9983b36fd9a0" providerId="LiveId" clId="{71BA3680-25D9-4BB1-AD3D-6BAB1DA8A317}" dt="2022-04-17T15:39:18.155" v="263" actId="20577"/>
          <ac:spMkLst>
            <pc:docMk/>
            <pc:sldMk cId="1911512477" sldId="4114"/>
            <ac:spMk id="36" creationId="{7B12AC42-B745-47F3-9FED-DA1C390CEBFF}"/>
          </ac:spMkLst>
        </pc:spChg>
        <pc:spChg chg="mod">
          <ac:chgData name="Colton Dale" userId="abce9983b36fd9a0" providerId="LiveId" clId="{71BA3680-25D9-4BB1-AD3D-6BAB1DA8A317}" dt="2022-04-17T15:39:38.619" v="334" actId="20577"/>
          <ac:spMkLst>
            <pc:docMk/>
            <pc:sldMk cId="1911512477" sldId="4114"/>
            <ac:spMk id="38" creationId="{45889F1E-D413-4CBF-9A43-3CB0BF16BB6E}"/>
          </ac:spMkLst>
        </pc:spChg>
        <pc:spChg chg="mod">
          <ac:chgData name="Colton Dale" userId="abce9983b36fd9a0" providerId="LiveId" clId="{71BA3680-25D9-4BB1-AD3D-6BAB1DA8A317}" dt="2022-04-17T17:52:58.519" v="5544" actId="1076"/>
          <ac:spMkLst>
            <pc:docMk/>
            <pc:sldMk cId="1911512477" sldId="4114"/>
            <ac:spMk id="41" creationId="{1DF8E00C-2EC9-41E4-B178-8075A335D388}"/>
          </ac:spMkLst>
        </pc:spChg>
        <pc:spChg chg="mod">
          <ac:chgData name="Colton Dale" userId="abce9983b36fd9a0" providerId="LiveId" clId="{71BA3680-25D9-4BB1-AD3D-6BAB1DA8A317}" dt="2022-04-17T17:53:15.367" v="5548" actId="1076"/>
          <ac:spMkLst>
            <pc:docMk/>
            <pc:sldMk cId="1911512477" sldId="4114"/>
            <ac:spMk id="45" creationId="{71D704D1-83F8-4F29-A883-2A93E1272F7E}"/>
          </ac:spMkLst>
        </pc:spChg>
        <pc:spChg chg="mod">
          <ac:chgData name="Colton Dale" userId="abce9983b36fd9a0" providerId="LiveId" clId="{71BA3680-25D9-4BB1-AD3D-6BAB1DA8A317}" dt="2022-04-17T17:52:36.787" v="5541" actId="207"/>
          <ac:spMkLst>
            <pc:docMk/>
            <pc:sldMk cId="1911512477" sldId="4114"/>
            <ac:spMk id="371" creationId="{DB5F342A-E7D3-4FA9-9655-051AABC2AA0F}"/>
          </ac:spMkLst>
        </pc:spChg>
        <pc:spChg chg="mod">
          <ac:chgData name="Colton Dale" userId="abce9983b36fd9a0" providerId="LiveId" clId="{71BA3680-25D9-4BB1-AD3D-6BAB1DA8A317}" dt="2022-04-17T17:52:54.334" v="5543" actId="207"/>
          <ac:spMkLst>
            <pc:docMk/>
            <pc:sldMk cId="1911512477" sldId="4114"/>
            <ac:spMk id="372" creationId="{2E1AAB86-055F-4A88-8A63-BFCBC476F23E}"/>
          </ac:spMkLst>
        </pc:spChg>
        <pc:spChg chg="mod">
          <ac:chgData name="Colton Dale" userId="abce9983b36fd9a0" providerId="LiveId" clId="{71BA3680-25D9-4BB1-AD3D-6BAB1DA8A317}" dt="2022-04-17T17:53:11.514" v="5547" actId="207"/>
          <ac:spMkLst>
            <pc:docMk/>
            <pc:sldMk cId="1911512477" sldId="4114"/>
            <ac:spMk id="375" creationId="{4C272169-5879-41EB-BC9D-0150CF028416}"/>
          </ac:spMkLst>
        </pc:spChg>
        <pc:spChg chg="mod">
          <ac:chgData name="Colton Dale" userId="abce9983b36fd9a0" providerId="LiveId" clId="{71BA3680-25D9-4BB1-AD3D-6BAB1DA8A317}" dt="2022-04-17T17:53:09.584" v="5546" actId="207"/>
          <ac:spMkLst>
            <pc:docMk/>
            <pc:sldMk cId="1911512477" sldId="4114"/>
            <ac:spMk id="376" creationId="{58FA3EF0-C43C-429D-A37B-80E15497103B}"/>
          </ac:spMkLst>
        </pc:spChg>
      </pc:sldChg>
      <pc:sldChg chg="addSp delSp modSp add mod delAnim modAnim">
        <pc:chgData name="Colton Dale" userId="abce9983b36fd9a0" providerId="LiveId" clId="{71BA3680-25D9-4BB1-AD3D-6BAB1DA8A317}" dt="2022-04-18T15:31:12.546" v="8730" actId="20577"/>
        <pc:sldMkLst>
          <pc:docMk/>
          <pc:sldMk cId="1470319712" sldId="4116"/>
        </pc:sldMkLst>
        <pc:spChg chg="mod topLvl">
          <ac:chgData name="Colton Dale" userId="abce9983b36fd9a0" providerId="LiveId" clId="{71BA3680-25D9-4BB1-AD3D-6BAB1DA8A317}" dt="2022-04-17T17:03:01.536" v="3838" actId="1076"/>
          <ac:spMkLst>
            <pc:docMk/>
            <pc:sldMk cId="1470319712" sldId="4116"/>
            <ac:spMk id="9" creationId="{00000000-0000-0000-0000-000000000000}"/>
          </ac:spMkLst>
        </pc:spChg>
        <pc:spChg chg="del topLvl">
          <ac:chgData name="Colton Dale" userId="abce9983b36fd9a0" providerId="LiveId" clId="{71BA3680-25D9-4BB1-AD3D-6BAB1DA8A317}" dt="2022-04-17T16:19:59.146" v="2011" actId="478"/>
          <ac:spMkLst>
            <pc:docMk/>
            <pc:sldMk cId="1470319712" sldId="4116"/>
            <ac:spMk id="10" creationId="{00000000-0000-0000-0000-000000000000}"/>
          </ac:spMkLst>
        </pc:spChg>
        <pc:spChg chg="del">
          <ac:chgData name="Colton Dale" userId="abce9983b36fd9a0" providerId="LiveId" clId="{71BA3680-25D9-4BB1-AD3D-6BAB1DA8A317}" dt="2022-04-17T16:21:42.167" v="2075"/>
          <ac:spMkLst>
            <pc:docMk/>
            <pc:sldMk cId="1470319712" sldId="4116"/>
            <ac:spMk id="11" creationId="{00000000-0000-0000-0000-000000000000}"/>
          </ac:spMkLst>
        </pc:spChg>
        <pc:spChg chg="mod">
          <ac:chgData name="Colton Dale" userId="abce9983b36fd9a0" providerId="LiveId" clId="{71BA3680-25D9-4BB1-AD3D-6BAB1DA8A317}" dt="2022-04-18T15:31:12.546" v="8730" actId="20577"/>
          <ac:spMkLst>
            <pc:docMk/>
            <pc:sldMk cId="1470319712" sldId="4116"/>
            <ac:spMk id="12" creationId="{CA5B86FF-7046-4E18-A76C-6F8347894AA6}"/>
          </ac:spMkLst>
        </pc:spChg>
        <pc:spChg chg="mod">
          <ac:chgData name="Colton Dale" userId="abce9983b36fd9a0" providerId="LiveId" clId="{71BA3680-25D9-4BB1-AD3D-6BAB1DA8A317}" dt="2022-04-17T17:52:16.894" v="5538" actId="207"/>
          <ac:spMkLst>
            <pc:docMk/>
            <pc:sldMk cId="1470319712" sldId="4116"/>
            <ac:spMk id="15" creationId="{00000000-0000-0000-0000-000000000000}"/>
          </ac:spMkLst>
        </pc:spChg>
        <pc:grpChg chg="del">
          <ac:chgData name="Colton Dale" userId="abce9983b36fd9a0" providerId="LiveId" clId="{71BA3680-25D9-4BB1-AD3D-6BAB1DA8A317}" dt="2022-04-17T16:19:59.146" v="2011" actId="478"/>
          <ac:grpSpMkLst>
            <pc:docMk/>
            <pc:sldMk cId="1470319712" sldId="4116"/>
            <ac:grpSpMk id="8" creationId="{00000000-0000-0000-0000-000000000000}"/>
          </ac:grpSpMkLst>
        </pc:grpChg>
        <pc:picChg chg="add mod modCrop">
          <ac:chgData name="Colton Dale" userId="abce9983b36fd9a0" providerId="LiveId" clId="{71BA3680-25D9-4BB1-AD3D-6BAB1DA8A317}" dt="2022-04-17T18:03:34.074" v="6342" actId="18131"/>
          <ac:picMkLst>
            <pc:docMk/>
            <pc:sldMk cId="1470319712" sldId="4116"/>
            <ac:picMk id="3" creationId="{5D23AD42-69DE-4CA5-A372-1FF84461F5DB}"/>
          </ac:picMkLst>
        </pc:picChg>
      </pc:sldChg>
      <pc:sldChg chg="modSp add mod ord">
        <pc:chgData name="Colton Dale" userId="abce9983b36fd9a0" providerId="LiveId" clId="{71BA3680-25D9-4BB1-AD3D-6BAB1DA8A317}" dt="2022-04-18T15:35:14.129" v="9269" actId="113"/>
        <pc:sldMkLst>
          <pc:docMk/>
          <pc:sldMk cId="3967528961" sldId="4117"/>
        </pc:sldMkLst>
        <pc:spChg chg="mod">
          <ac:chgData name="Colton Dale" userId="abce9983b36fd9a0" providerId="LiveId" clId="{71BA3680-25D9-4BB1-AD3D-6BAB1DA8A317}" dt="2022-04-18T15:35:14.129" v="9269" actId="113"/>
          <ac:spMkLst>
            <pc:docMk/>
            <pc:sldMk cId="3967528961" sldId="4117"/>
            <ac:spMk id="5" creationId="{00000000-0000-0000-0000-000000000000}"/>
          </ac:spMkLst>
        </pc:spChg>
        <pc:spChg chg="mod">
          <ac:chgData name="Colton Dale" userId="abce9983b36fd9a0" providerId="LiveId" clId="{71BA3680-25D9-4BB1-AD3D-6BAB1DA8A317}" dt="2022-04-18T15:34:31.907" v="9261" actId="20577"/>
          <ac:spMkLst>
            <pc:docMk/>
            <pc:sldMk cId="3967528961" sldId="4117"/>
            <ac:spMk id="17" creationId="{00000000-0000-0000-0000-000000000000}"/>
          </ac:spMkLst>
        </pc:spChg>
        <pc:spChg chg="mod">
          <ac:chgData name="Colton Dale" userId="abce9983b36fd9a0" providerId="LiveId" clId="{71BA3680-25D9-4BB1-AD3D-6BAB1DA8A317}" dt="2022-04-17T17:00:45.456" v="3721" actId="20577"/>
          <ac:spMkLst>
            <pc:docMk/>
            <pc:sldMk cId="3967528961" sldId="4117"/>
            <ac:spMk id="18" creationId="{00000000-0000-0000-0000-000000000000}"/>
          </ac:spMkLst>
        </pc:spChg>
      </pc:sldChg>
      <pc:sldChg chg="add del">
        <pc:chgData name="Colton Dale" userId="abce9983b36fd9a0" providerId="LiveId" clId="{71BA3680-25D9-4BB1-AD3D-6BAB1DA8A317}" dt="2022-04-17T18:41:18.155" v="8482"/>
        <pc:sldMkLst>
          <pc:docMk/>
          <pc:sldMk cId="651447115" sldId="4257"/>
        </pc:sldMkLst>
      </pc:sldChg>
      <pc:sldChg chg="addSp delSp modSp add mod delAnim">
        <pc:chgData name="Colton Dale" userId="abce9983b36fd9a0" providerId="LiveId" clId="{71BA3680-25D9-4BB1-AD3D-6BAB1DA8A317}" dt="2022-04-18T15:36:09.087" v="9309" actId="20577"/>
        <pc:sldMkLst>
          <pc:docMk/>
          <pc:sldMk cId="4030482013" sldId="4265"/>
        </pc:sldMkLst>
        <pc:spChg chg="mod">
          <ac:chgData name="Colton Dale" userId="abce9983b36fd9a0" providerId="LiveId" clId="{71BA3680-25D9-4BB1-AD3D-6BAB1DA8A317}" dt="2022-04-17T18:23:02.342" v="7611" actId="20577"/>
          <ac:spMkLst>
            <pc:docMk/>
            <pc:sldMk cId="4030482013" sldId="4265"/>
            <ac:spMk id="9" creationId="{00000000-0000-0000-0000-000000000000}"/>
          </ac:spMkLst>
        </pc:spChg>
        <pc:spChg chg="mod">
          <ac:chgData name="Colton Dale" userId="abce9983b36fd9a0" providerId="LiveId" clId="{71BA3680-25D9-4BB1-AD3D-6BAB1DA8A317}" dt="2022-04-17T18:17:11.171" v="7082" actId="20577"/>
          <ac:spMkLst>
            <pc:docMk/>
            <pc:sldMk cId="4030482013" sldId="4265"/>
            <ac:spMk id="10" creationId="{00000000-0000-0000-0000-000000000000}"/>
          </ac:spMkLst>
        </pc:spChg>
        <pc:spChg chg="mod">
          <ac:chgData name="Colton Dale" userId="abce9983b36fd9a0" providerId="LiveId" clId="{71BA3680-25D9-4BB1-AD3D-6BAB1DA8A317}" dt="2022-04-17T18:15:47.883" v="6874" actId="207"/>
          <ac:spMkLst>
            <pc:docMk/>
            <pc:sldMk cId="4030482013" sldId="4265"/>
            <ac:spMk id="11" creationId="{00000000-0000-0000-0000-000000000000}"/>
          </ac:spMkLst>
        </pc:spChg>
        <pc:spChg chg="add del mod">
          <ac:chgData name="Colton Dale" userId="abce9983b36fd9a0" providerId="LiveId" clId="{71BA3680-25D9-4BB1-AD3D-6BAB1DA8A317}" dt="2022-04-17T18:15:37.849" v="6873" actId="478"/>
          <ac:spMkLst>
            <pc:docMk/>
            <pc:sldMk cId="4030482013" sldId="4265"/>
            <ac:spMk id="12" creationId="{00000000-0000-0000-0000-000000000000}"/>
          </ac:spMkLst>
        </pc:spChg>
        <pc:spChg chg="mod">
          <ac:chgData name="Colton Dale" userId="abce9983b36fd9a0" providerId="LiveId" clId="{71BA3680-25D9-4BB1-AD3D-6BAB1DA8A317}" dt="2022-04-18T15:35:55.079" v="9285" actId="20577"/>
          <ac:spMkLst>
            <pc:docMk/>
            <pc:sldMk cId="4030482013" sldId="4265"/>
            <ac:spMk id="13" creationId="{00000000-0000-0000-0000-000000000000}"/>
          </ac:spMkLst>
        </pc:spChg>
        <pc:spChg chg="mod">
          <ac:chgData name="Colton Dale" userId="abce9983b36fd9a0" providerId="LiveId" clId="{71BA3680-25D9-4BB1-AD3D-6BAB1DA8A317}" dt="2022-04-17T18:17:36.208" v="7180" actId="20577"/>
          <ac:spMkLst>
            <pc:docMk/>
            <pc:sldMk cId="4030482013" sldId="4265"/>
            <ac:spMk id="14" creationId="{00000000-0000-0000-0000-000000000000}"/>
          </ac:spMkLst>
        </pc:spChg>
        <pc:spChg chg="mod">
          <ac:chgData name="Colton Dale" userId="abce9983b36fd9a0" providerId="LiveId" clId="{71BA3680-25D9-4BB1-AD3D-6BAB1DA8A317}" dt="2022-04-17T18:16:02.324" v="6877" actId="207"/>
          <ac:spMkLst>
            <pc:docMk/>
            <pc:sldMk cId="4030482013" sldId="4265"/>
            <ac:spMk id="15" creationId="{00000000-0000-0000-0000-000000000000}"/>
          </ac:spMkLst>
        </pc:spChg>
        <pc:spChg chg="add del mod">
          <ac:chgData name="Colton Dale" userId="abce9983b36fd9a0" providerId="LiveId" clId="{71BA3680-25D9-4BB1-AD3D-6BAB1DA8A317}" dt="2022-04-17T18:15:51.483" v="6876" actId="478"/>
          <ac:spMkLst>
            <pc:docMk/>
            <pc:sldMk cId="4030482013" sldId="4265"/>
            <ac:spMk id="16" creationId="{00000000-0000-0000-0000-000000000000}"/>
          </ac:spMkLst>
        </pc:spChg>
        <pc:spChg chg="mod">
          <ac:chgData name="Colton Dale" userId="abce9983b36fd9a0" providerId="LiveId" clId="{71BA3680-25D9-4BB1-AD3D-6BAB1DA8A317}" dt="2022-04-18T15:36:09.087" v="9309" actId="20577"/>
          <ac:spMkLst>
            <pc:docMk/>
            <pc:sldMk cId="4030482013" sldId="4265"/>
            <ac:spMk id="17" creationId="{00000000-0000-0000-0000-000000000000}"/>
          </ac:spMkLst>
        </pc:spChg>
        <pc:spChg chg="mod">
          <ac:chgData name="Colton Dale" userId="abce9983b36fd9a0" providerId="LiveId" clId="{71BA3680-25D9-4BB1-AD3D-6BAB1DA8A317}" dt="2022-04-17T18:23:18.661" v="7634" actId="14100"/>
          <ac:spMkLst>
            <pc:docMk/>
            <pc:sldMk cId="4030482013" sldId="4265"/>
            <ac:spMk id="18" creationId="{00000000-0000-0000-0000-000000000000}"/>
          </ac:spMkLst>
        </pc:spChg>
        <pc:spChg chg="del mod">
          <ac:chgData name="Colton Dale" userId="abce9983b36fd9a0" providerId="LiveId" clId="{71BA3680-25D9-4BB1-AD3D-6BAB1DA8A317}" dt="2022-04-17T18:16:05.104" v="6879" actId="478"/>
          <ac:spMkLst>
            <pc:docMk/>
            <pc:sldMk cId="4030482013" sldId="4265"/>
            <ac:spMk id="20" creationId="{00000000-0000-0000-0000-000000000000}"/>
          </ac:spMkLst>
        </pc:spChg>
        <pc:spChg chg="mod">
          <ac:chgData name="Colton Dale" userId="abce9983b36fd9a0" providerId="LiveId" clId="{71BA3680-25D9-4BB1-AD3D-6BAB1DA8A317}" dt="2022-04-17T18:15:04.563" v="6863" actId="14100"/>
          <ac:spMkLst>
            <pc:docMk/>
            <pc:sldMk cId="4030482013" sldId="4265"/>
            <ac:spMk id="21" creationId="{00000000-0000-0000-0000-000000000000}"/>
          </ac:spMkLst>
        </pc:spChg>
        <pc:spChg chg="mod">
          <ac:chgData name="Colton Dale" userId="abce9983b36fd9a0" providerId="LiveId" clId="{71BA3680-25D9-4BB1-AD3D-6BAB1DA8A317}" dt="2022-04-17T18:17:04.847" v="7071" actId="33524"/>
          <ac:spMkLst>
            <pc:docMk/>
            <pc:sldMk cId="4030482013" sldId="4265"/>
            <ac:spMk id="22" creationId="{00000000-0000-0000-0000-000000000000}"/>
          </ac:spMkLst>
        </pc:spChg>
        <pc:spChg chg="del">
          <ac:chgData name="Colton Dale" userId="abce9983b36fd9a0" providerId="LiveId" clId="{71BA3680-25D9-4BB1-AD3D-6BAB1DA8A317}" dt="2022-04-17T18:21:51.575" v="7572" actId="478"/>
          <ac:spMkLst>
            <pc:docMk/>
            <pc:sldMk cId="4030482013" sldId="4265"/>
            <ac:spMk id="23" creationId="{00000000-0000-0000-0000-000000000000}"/>
          </ac:spMkLst>
        </pc:spChg>
        <pc:spChg chg="del">
          <ac:chgData name="Colton Dale" userId="abce9983b36fd9a0" providerId="LiveId" clId="{71BA3680-25D9-4BB1-AD3D-6BAB1DA8A317}" dt="2022-04-17T18:21:53.497" v="7573" actId="478"/>
          <ac:spMkLst>
            <pc:docMk/>
            <pc:sldMk cId="4030482013" sldId="4265"/>
            <ac:spMk id="24" creationId="{00000000-0000-0000-0000-000000000000}"/>
          </ac:spMkLst>
        </pc:spChg>
        <pc:spChg chg="del">
          <ac:chgData name="Colton Dale" userId="abce9983b36fd9a0" providerId="LiveId" clId="{71BA3680-25D9-4BB1-AD3D-6BAB1DA8A317}" dt="2022-04-17T18:21:56.429" v="7574" actId="478"/>
          <ac:spMkLst>
            <pc:docMk/>
            <pc:sldMk cId="4030482013" sldId="4265"/>
            <ac:spMk id="25" creationId="{00000000-0000-0000-0000-000000000000}"/>
          </ac:spMkLst>
        </pc:spChg>
      </pc:sldChg>
      <pc:sldChg chg="modSp add mod">
        <pc:chgData name="Colton Dale" userId="abce9983b36fd9a0" providerId="LiveId" clId="{71BA3680-25D9-4BB1-AD3D-6BAB1DA8A317}" dt="2022-04-18T15:31:44.860" v="8737" actId="20577"/>
        <pc:sldMkLst>
          <pc:docMk/>
          <pc:sldMk cId="1640507919" sldId="4273"/>
        </pc:sldMkLst>
        <pc:spChg chg="mod">
          <ac:chgData name="Colton Dale" userId="abce9983b36fd9a0" providerId="LiveId" clId="{71BA3680-25D9-4BB1-AD3D-6BAB1DA8A317}" dt="2022-04-17T17:50:00.689" v="5536" actId="207"/>
          <ac:spMkLst>
            <pc:docMk/>
            <pc:sldMk cId="1640507919" sldId="4273"/>
            <ac:spMk id="19" creationId="{00000000-0000-0000-0000-000000000000}"/>
          </ac:spMkLst>
        </pc:spChg>
        <pc:spChg chg="mod">
          <ac:chgData name="Colton Dale" userId="abce9983b36fd9a0" providerId="LiveId" clId="{71BA3680-25D9-4BB1-AD3D-6BAB1DA8A317}" dt="2022-04-17T17:50:04.981" v="5537" actId="207"/>
          <ac:spMkLst>
            <pc:docMk/>
            <pc:sldMk cId="1640507919" sldId="4273"/>
            <ac:spMk id="25" creationId="{00000000-0000-0000-0000-000000000000}"/>
          </ac:spMkLst>
        </pc:spChg>
        <pc:spChg chg="mod">
          <ac:chgData name="Colton Dale" userId="abce9983b36fd9a0" providerId="LiveId" clId="{71BA3680-25D9-4BB1-AD3D-6BAB1DA8A317}" dt="2022-04-17T17:47:19.253" v="5384" actId="14100"/>
          <ac:spMkLst>
            <pc:docMk/>
            <pc:sldMk cId="1640507919" sldId="4273"/>
            <ac:spMk id="37" creationId="{00000000-0000-0000-0000-000000000000}"/>
          </ac:spMkLst>
        </pc:spChg>
        <pc:spChg chg="mod">
          <ac:chgData name="Colton Dale" userId="abce9983b36fd9a0" providerId="LiveId" clId="{71BA3680-25D9-4BB1-AD3D-6BAB1DA8A317}" dt="2022-04-17T17:45:46.463" v="5195" actId="20577"/>
          <ac:spMkLst>
            <pc:docMk/>
            <pc:sldMk cId="1640507919" sldId="4273"/>
            <ac:spMk id="38" creationId="{00000000-0000-0000-0000-000000000000}"/>
          </ac:spMkLst>
        </pc:spChg>
        <pc:spChg chg="mod">
          <ac:chgData name="Colton Dale" userId="abce9983b36fd9a0" providerId="LiveId" clId="{71BA3680-25D9-4BB1-AD3D-6BAB1DA8A317}" dt="2022-04-17T17:45:40.922" v="5186" actId="20577"/>
          <ac:spMkLst>
            <pc:docMk/>
            <pc:sldMk cId="1640507919" sldId="4273"/>
            <ac:spMk id="41" creationId="{00000000-0000-0000-0000-000000000000}"/>
          </ac:spMkLst>
        </pc:spChg>
        <pc:spChg chg="mod">
          <ac:chgData name="Colton Dale" userId="abce9983b36fd9a0" providerId="LiveId" clId="{71BA3680-25D9-4BB1-AD3D-6BAB1DA8A317}" dt="2022-04-17T17:46:30.657" v="5280" actId="14100"/>
          <ac:spMkLst>
            <pc:docMk/>
            <pc:sldMk cId="1640507919" sldId="4273"/>
            <ac:spMk id="42" creationId="{00000000-0000-0000-0000-000000000000}"/>
          </ac:spMkLst>
        </pc:spChg>
        <pc:spChg chg="mod">
          <ac:chgData name="Colton Dale" userId="abce9983b36fd9a0" providerId="LiveId" clId="{71BA3680-25D9-4BB1-AD3D-6BAB1DA8A317}" dt="2022-04-17T17:47:41.706" v="5404" actId="14100"/>
          <ac:spMkLst>
            <pc:docMk/>
            <pc:sldMk cId="1640507919" sldId="4273"/>
            <ac:spMk id="44" creationId="{00000000-0000-0000-0000-000000000000}"/>
          </ac:spMkLst>
        </pc:spChg>
        <pc:spChg chg="mod">
          <ac:chgData name="Colton Dale" userId="abce9983b36fd9a0" providerId="LiveId" clId="{71BA3680-25D9-4BB1-AD3D-6BAB1DA8A317}" dt="2022-04-17T18:30:08.597" v="7868" actId="14100"/>
          <ac:spMkLst>
            <pc:docMk/>
            <pc:sldMk cId="1640507919" sldId="4273"/>
            <ac:spMk id="46" creationId="{00000000-0000-0000-0000-000000000000}"/>
          </ac:spMkLst>
        </pc:spChg>
        <pc:spChg chg="mod">
          <ac:chgData name="Colton Dale" userId="abce9983b36fd9a0" providerId="LiveId" clId="{71BA3680-25D9-4BB1-AD3D-6BAB1DA8A317}" dt="2022-04-17T17:47:12.504" v="5383" actId="20577"/>
          <ac:spMkLst>
            <pc:docMk/>
            <pc:sldMk cId="1640507919" sldId="4273"/>
            <ac:spMk id="51" creationId="{00000000-0000-0000-0000-000000000000}"/>
          </ac:spMkLst>
        </pc:spChg>
        <pc:spChg chg="mod">
          <ac:chgData name="Colton Dale" userId="abce9983b36fd9a0" providerId="LiveId" clId="{71BA3680-25D9-4BB1-AD3D-6BAB1DA8A317}" dt="2022-04-17T17:46:37.202" v="5295" actId="20577"/>
          <ac:spMkLst>
            <pc:docMk/>
            <pc:sldMk cId="1640507919" sldId="4273"/>
            <ac:spMk id="52" creationId="{00000000-0000-0000-0000-000000000000}"/>
          </ac:spMkLst>
        </pc:spChg>
        <pc:spChg chg="mod">
          <ac:chgData name="Colton Dale" userId="abce9983b36fd9a0" providerId="LiveId" clId="{71BA3680-25D9-4BB1-AD3D-6BAB1DA8A317}" dt="2022-04-17T17:54:52.767" v="5590" actId="20577"/>
          <ac:spMkLst>
            <pc:docMk/>
            <pc:sldMk cId="1640507919" sldId="4273"/>
            <ac:spMk id="53" creationId="{00000000-0000-0000-0000-000000000000}"/>
          </ac:spMkLst>
        </pc:spChg>
        <pc:spChg chg="mod">
          <ac:chgData name="Colton Dale" userId="abce9983b36fd9a0" providerId="LiveId" clId="{71BA3680-25D9-4BB1-AD3D-6BAB1DA8A317}" dt="2022-04-17T17:45:25.942" v="5177" actId="20577"/>
          <ac:spMkLst>
            <pc:docMk/>
            <pc:sldMk cId="1640507919" sldId="4273"/>
            <ac:spMk id="54" creationId="{00000000-0000-0000-0000-000000000000}"/>
          </ac:spMkLst>
        </pc:spChg>
        <pc:spChg chg="mod">
          <ac:chgData name="Colton Dale" userId="abce9983b36fd9a0" providerId="LiveId" clId="{71BA3680-25D9-4BB1-AD3D-6BAB1DA8A317}" dt="2022-04-17T17:49:48.214" v="5535" actId="20577"/>
          <ac:spMkLst>
            <pc:docMk/>
            <pc:sldMk cId="1640507919" sldId="4273"/>
            <ac:spMk id="55" creationId="{00000000-0000-0000-0000-000000000000}"/>
          </ac:spMkLst>
        </pc:spChg>
        <pc:spChg chg="mod">
          <ac:chgData name="Colton Dale" userId="abce9983b36fd9a0" providerId="LiveId" clId="{71BA3680-25D9-4BB1-AD3D-6BAB1DA8A317}" dt="2022-04-17T17:48:00.770" v="5423" actId="1076"/>
          <ac:spMkLst>
            <pc:docMk/>
            <pc:sldMk cId="1640507919" sldId="4273"/>
            <ac:spMk id="56" creationId="{00000000-0000-0000-0000-000000000000}"/>
          </ac:spMkLst>
        </pc:spChg>
        <pc:spChg chg="mod">
          <ac:chgData name="Colton Dale" userId="abce9983b36fd9a0" providerId="LiveId" clId="{71BA3680-25D9-4BB1-AD3D-6BAB1DA8A317}" dt="2022-04-18T15:31:44.860" v="8737" actId="20577"/>
          <ac:spMkLst>
            <pc:docMk/>
            <pc:sldMk cId="1640507919" sldId="4273"/>
            <ac:spMk id="57" creationId="{00000000-0000-0000-0000-000000000000}"/>
          </ac:spMkLst>
        </pc:spChg>
        <pc:spChg chg="mod">
          <ac:chgData name="Colton Dale" userId="abce9983b36fd9a0" providerId="LiveId" clId="{71BA3680-25D9-4BB1-AD3D-6BAB1DA8A317}" dt="2022-04-17T18:31:36.918" v="7879" actId="1076"/>
          <ac:spMkLst>
            <pc:docMk/>
            <pc:sldMk cId="1640507919" sldId="4273"/>
            <ac:spMk id="58" creationId="{00000000-0000-0000-0000-000000000000}"/>
          </ac:spMkLst>
        </pc:spChg>
      </pc:sldChg>
      <pc:sldChg chg="modSp add mod">
        <pc:chgData name="Colton Dale" userId="abce9983b36fd9a0" providerId="LiveId" clId="{71BA3680-25D9-4BB1-AD3D-6BAB1DA8A317}" dt="2022-04-18T15:37:09.154" v="9317" actId="33524"/>
        <pc:sldMkLst>
          <pc:docMk/>
          <pc:sldMk cId="790085077" sldId="4278"/>
        </pc:sldMkLst>
        <pc:spChg chg="mod">
          <ac:chgData name="Colton Dale" userId="abce9983b36fd9a0" providerId="LiveId" clId="{71BA3680-25D9-4BB1-AD3D-6BAB1DA8A317}" dt="2022-04-17T19:38:46.292" v="8707" actId="14100"/>
          <ac:spMkLst>
            <pc:docMk/>
            <pc:sldMk cId="790085077" sldId="4278"/>
            <ac:spMk id="7" creationId="{00000000-0000-0000-0000-000000000000}"/>
          </ac:spMkLst>
        </pc:spChg>
        <pc:spChg chg="mod">
          <ac:chgData name="Colton Dale" userId="abce9983b36fd9a0" providerId="LiveId" clId="{71BA3680-25D9-4BB1-AD3D-6BAB1DA8A317}" dt="2022-04-17T18:20:34.128" v="7571" actId="20577"/>
          <ac:spMkLst>
            <pc:docMk/>
            <pc:sldMk cId="790085077" sldId="4278"/>
            <ac:spMk id="8" creationId="{00000000-0000-0000-0000-000000000000}"/>
          </ac:spMkLst>
        </pc:spChg>
        <pc:spChg chg="mod">
          <ac:chgData name="Colton Dale" userId="abce9983b36fd9a0" providerId="LiveId" clId="{71BA3680-25D9-4BB1-AD3D-6BAB1DA8A317}" dt="2022-04-17T17:14:56.242" v="3929" actId="20577"/>
          <ac:spMkLst>
            <pc:docMk/>
            <pc:sldMk cId="790085077" sldId="4278"/>
            <ac:spMk id="9" creationId="{00000000-0000-0000-0000-000000000000}"/>
          </ac:spMkLst>
        </pc:spChg>
        <pc:spChg chg="mod">
          <ac:chgData name="Colton Dale" userId="abce9983b36fd9a0" providerId="LiveId" clId="{71BA3680-25D9-4BB1-AD3D-6BAB1DA8A317}" dt="2022-04-17T17:14:39.717" v="3864" actId="20577"/>
          <ac:spMkLst>
            <pc:docMk/>
            <pc:sldMk cId="790085077" sldId="4278"/>
            <ac:spMk id="10" creationId="{00000000-0000-0000-0000-000000000000}"/>
          </ac:spMkLst>
        </pc:spChg>
        <pc:spChg chg="mod">
          <ac:chgData name="Colton Dale" userId="abce9983b36fd9a0" providerId="LiveId" clId="{71BA3680-25D9-4BB1-AD3D-6BAB1DA8A317}" dt="2022-04-17T17:15:33.819" v="4013" actId="313"/>
          <ac:spMkLst>
            <pc:docMk/>
            <pc:sldMk cId="790085077" sldId="4278"/>
            <ac:spMk id="13" creationId="{00000000-0000-0000-0000-000000000000}"/>
          </ac:spMkLst>
        </pc:spChg>
        <pc:spChg chg="mod">
          <ac:chgData name="Colton Dale" userId="abce9983b36fd9a0" providerId="LiveId" clId="{71BA3680-25D9-4BB1-AD3D-6BAB1DA8A317}" dt="2022-04-17T17:15:03.555" v="3935" actId="20577"/>
          <ac:spMkLst>
            <pc:docMk/>
            <pc:sldMk cId="790085077" sldId="4278"/>
            <ac:spMk id="14" creationId="{00000000-0000-0000-0000-000000000000}"/>
          </ac:spMkLst>
        </pc:spChg>
        <pc:spChg chg="mod">
          <ac:chgData name="Colton Dale" userId="abce9983b36fd9a0" providerId="LiveId" clId="{71BA3680-25D9-4BB1-AD3D-6BAB1DA8A317}" dt="2022-04-17T17:24:09.257" v="4268" actId="20577"/>
          <ac:spMkLst>
            <pc:docMk/>
            <pc:sldMk cId="790085077" sldId="4278"/>
            <ac:spMk id="16" creationId="{00000000-0000-0000-0000-000000000000}"/>
          </ac:spMkLst>
        </pc:spChg>
        <pc:spChg chg="mod">
          <ac:chgData name="Colton Dale" userId="abce9983b36fd9a0" providerId="LiveId" clId="{71BA3680-25D9-4BB1-AD3D-6BAB1DA8A317}" dt="2022-04-17T17:15:38.657" v="4018" actId="20577"/>
          <ac:spMkLst>
            <pc:docMk/>
            <pc:sldMk cId="790085077" sldId="4278"/>
            <ac:spMk id="17" creationId="{00000000-0000-0000-0000-000000000000}"/>
          </ac:spMkLst>
        </pc:spChg>
        <pc:spChg chg="mod">
          <ac:chgData name="Colton Dale" userId="abce9983b36fd9a0" providerId="LiveId" clId="{71BA3680-25D9-4BB1-AD3D-6BAB1DA8A317}" dt="2022-04-18T15:37:09.154" v="9317" actId="33524"/>
          <ac:spMkLst>
            <pc:docMk/>
            <pc:sldMk cId="790085077" sldId="4278"/>
            <ac:spMk id="19" creationId="{00000000-0000-0000-0000-000000000000}"/>
          </ac:spMkLst>
        </pc:spChg>
        <pc:spChg chg="mod">
          <ac:chgData name="Colton Dale" userId="abce9983b36fd9a0" providerId="LiveId" clId="{71BA3680-25D9-4BB1-AD3D-6BAB1DA8A317}" dt="2022-04-17T17:16:11.508" v="4121" actId="20577"/>
          <ac:spMkLst>
            <pc:docMk/>
            <pc:sldMk cId="790085077" sldId="4278"/>
            <ac:spMk id="20" creationId="{00000000-0000-0000-0000-000000000000}"/>
          </ac:spMkLst>
        </pc:spChg>
        <pc:grpChg chg="mod">
          <ac:chgData name="Colton Dale" userId="abce9983b36fd9a0" providerId="LiveId" clId="{71BA3680-25D9-4BB1-AD3D-6BAB1DA8A317}" dt="2022-04-17T17:14:06.472" v="3860" actId="14100"/>
          <ac:grpSpMkLst>
            <pc:docMk/>
            <pc:sldMk cId="790085077" sldId="4278"/>
            <ac:grpSpMk id="28" creationId="{00000000-0000-0000-0000-000000000000}"/>
          </ac:grpSpMkLst>
        </pc:grpChg>
      </pc:sldChg>
      <pc:sldChg chg="addSp delSp modSp add mod ord modAnim">
        <pc:chgData name="Colton Dale" userId="abce9983b36fd9a0" providerId="LiveId" clId="{71BA3680-25D9-4BB1-AD3D-6BAB1DA8A317}" dt="2022-04-17T17:59:34.662" v="6302" actId="20577"/>
        <pc:sldMkLst>
          <pc:docMk/>
          <pc:sldMk cId="2609141493" sldId="4279"/>
        </pc:sldMkLst>
        <pc:spChg chg="del">
          <ac:chgData name="Colton Dale" userId="abce9983b36fd9a0" providerId="LiveId" clId="{71BA3680-25D9-4BB1-AD3D-6BAB1DA8A317}" dt="2022-04-17T17:26:23.529" v="4290"/>
          <ac:spMkLst>
            <pc:docMk/>
            <pc:sldMk cId="2609141493" sldId="4279"/>
            <ac:spMk id="2" creationId="{00000000-0000-0000-0000-000000000000}"/>
          </ac:spMkLst>
        </pc:spChg>
        <pc:spChg chg="mod">
          <ac:chgData name="Colton Dale" userId="abce9983b36fd9a0" providerId="LiveId" clId="{71BA3680-25D9-4BB1-AD3D-6BAB1DA8A317}" dt="2022-04-17T17:25:39.544" v="4288" actId="20577"/>
          <ac:spMkLst>
            <pc:docMk/>
            <pc:sldMk cId="2609141493" sldId="4279"/>
            <ac:spMk id="22" creationId="{00000000-0000-0000-0000-000000000000}"/>
          </ac:spMkLst>
        </pc:spChg>
        <pc:spChg chg="mod">
          <ac:chgData name="Colton Dale" userId="abce9983b36fd9a0" providerId="LiveId" clId="{71BA3680-25D9-4BB1-AD3D-6BAB1DA8A317}" dt="2022-04-17T17:25:43.405" v="4289" actId="20577"/>
          <ac:spMkLst>
            <pc:docMk/>
            <pc:sldMk cId="2609141493" sldId="4279"/>
            <ac:spMk id="23" creationId="{00000000-0000-0000-0000-000000000000}"/>
          </ac:spMkLst>
        </pc:spChg>
        <pc:spChg chg="mod">
          <ac:chgData name="Colton Dale" userId="abce9983b36fd9a0" providerId="LiveId" clId="{71BA3680-25D9-4BB1-AD3D-6BAB1DA8A317}" dt="2022-04-17T17:59:34.662" v="6302" actId="20577"/>
          <ac:spMkLst>
            <pc:docMk/>
            <pc:sldMk cId="2609141493" sldId="4279"/>
            <ac:spMk id="37" creationId="{00000000-0000-0000-0000-000000000000}"/>
          </ac:spMkLst>
        </pc:spChg>
        <pc:picChg chg="add mod">
          <ac:chgData name="Colton Dale" userId="abce9983b36fd9a0" providerId="LiveId" clId="{71BA3680-25D9-4BB1-AD3D-6BAB1DA8A317}" dt="2022-04-17T17:26:25.928" v="4291" actId="27614"/>
          <ac:picMkLst>
            <pc:docMk/>
            <pc:sldMk cId="2609141493" sldId="4279"/>
            <ac:picMk id="4" creationId="{CBD214D4-0899-46F4-8E05-C046795B2E77}"/>
          </ac:picMkLst>
        </pc:picChg>
      </pc:sldChg>
      <pc:sldChg chg="add del">
        <pc:chgData name="Colton Dale" userId="abce9983b36fd9a0" providerId="LiveId" clId="{71BA3680-25D9-4BB1-AD3D-6BAB1DA8A317}" dt="2022-04-17T18:01:38.585" v="6313"/>
        <pc:sldMkLst>
          <pc:docMk/>
          <pc:sldMk cId="1431498703" sldId="4280"/>
        </pc:sldMkLst>
      </pc:sldChg>
      <pc:sldChg chg="modSp add mod modAnim">
        <pc:chgData name="Colton Dale" userId="abce9983b36fd9a0" providerId="LiveId" clId="{71BA3680-25D9-4BB1-AD3D-6BAB1DA8A317}" dt="2022-04-18T15:34:43.348" v="9268" actId="20577"/>
        <pc:sldMkLst>
          <pc:docMk/>
          <pc:sldMk cId="1881536495" sldId="4280"/>
        </pc:sldMkLst>
        <pc:spChg chg="mod">
          <ac:chgData name="Colton Dale" userId="abce9983b36fd9a0" providerId="LiveId" clId="{71BA3680-25D9-4BB1-AD3D-6BAB1DA8A317}" dt="2022-04-17T18:09:51.190" v="6390" actId="20577"/>
          <ac:spMkLst>
            <pc:docMk/>
            <pc:sldMk cId="1881536495" sldId="4280"/>
            <ac:spMk id="9" creationId="{00000000-0000-0000-0000-000000000000}"/>
          </ac:spMkLst>
        </pc:spChg>
        <pc:spChg chg="mod">
          <ac:chgData name="Colton Dale" userId="abce9983b36fd9a0" providerId="LiveId" clId="{71BA3680-25D9-4BB1-AD3D-6BAB1DA8A317}" dt="2022-04-18T15:34:43.348" v="9268" actId="20577"/>
          <ac:spMkLst>
            <pc:docMk/>
            <pc:sldMk cId="1881536495" sldId="4280"/>
            <ac:spMk id="12" creationId="{CA5B86FF-7046-4E18-A76C-6F8347894AA6}"/>
          </ac:spMkLst>
        </pc:spChg>
      </pc:sldChg>
      <pc:sldChg chg="add del">
        <pc:chgData name="Colton Dale" userId="abce9983b36fd9a0" providerId="LiveId" clId="{71BA3680-25D9-4BB1-AD3D-6BAB1DA8A317}" dt="2022-04-17T18:01:43.282" v="6315"/>
        <pc:sldMkLst>
          <pc:docMk/>
          <pc:sldMk cId="3049386073" sldId="4280"/>
        </pc:sldMkLst>
      </pc:sldChg>
      <pc:sldChg chg="addSp delSp modSp add mod ord addAnim delAnim modAnim">
        <pc:chgData name="Colton Dale" userId="abce9983b36fd9a0" providerId="LiveId" clId="{71BA3680-25D9-4BB1-AD3D-6BAB1DA8A317}" dt="2022-04-18T15:35:28.921" v="9284" actId="20577"/>
        <pc:sldMkLst>
          <pc:docMk/>
          <pc:sldMk cId="1452742075" sldId="4281"/>
        </pc:sldMkLst>
        <pc:spChg chg="mod">
          <ac:chgData name="Colton Dale" userId="abce9983b36fd9a0" providerId="LiveId" clId="{71BA3680-25D9-4BB1-AD3D-6BAB1DA8A317}" dt="2022-04-17T18:10:05.468" v="6393" actId="20577"/>
          <ac:spMkLst>
            <pc:docMk/>
            <pc:sldMk cId="1452742075" sldId="4281"/>
            <ac:spMk id="22" creationId="{00000000-0000-0000-0000-000000000000}"/>
          </ac:spMkLst>
        </pc:spChg>
        <pc:spChg chg="add del mod">
          <ac:chgData name="Colton Dale" userId="abce9983b36fd9a0" providerId="LiveId" clId="{71BA3680-25D9-4BB1-AD3D-6BAB1DA8A317}" dt="2022-04-18T15:35:28.921" v="9284" actId="20577"/>
          <ac:spMkLst>
            <pc:docMk/>
            <pc:sldMk cId="1452742075" sldId="4281"/>
            <ac:spMk id="37" creationId="{00000000-0000-0000-0000-000000000000}"/>
          </ac:spMkLst>
        </pc:spChg>
        <pc:picChg chg="mod modCrop">
          <ac:chgData name="Colton Dale" userId="abce9983b36fd9a0" providerId="LiveId" clId="{71BA3680-25D9-4BB1-AD3D-6BAB1DA8A317}" dt="2022-04-17T18:09:46.957" v="6387" actId="18131"/>
          <ac:picMkLst>
            <pc:docMk/>
            <pc:sldMk cId="1452742075" sldId="4281"/>
            <ac:picMk id="4" creationId="{CBD214D4-0899-46F4-8E05-C046795B2E77}"/>
          </ac:picMkLst>
        </pc:picChg>
      </pc:sldChg>
      <pc:sldChg chg="modSp add mod ord">
        <pc:chgData name="Colton Dale" userId="abce9983b36fd9a0" providerId="LiveId" clId="{71BA3680-25D9-4BB1-AD3D-6BAB1DA8A317}" dt="2022-04-17T18:50:05.224" v="8691" actId="1076"/>
        <pc:sldMkLst>
          <pc:docMk/>
          <pc:sldMk cId="1303908767" sldId="4282"/>
        </pc:sldMkLst>
        <pc:spChg chg="mod">
          <ac:chgData name="Colton Dale" userId="abce9983b36fd9a0" providerId="LiveId" clId="{71BA3680-25D9-4BB1-AD3D-6BAB1DA8A317}" dt="2022-04-17T18:46:23.913" v="8684" actId="1035"/>
          <ac:spMkLst>
            <pc:docMk/>
            <pc:sldMk cId="1303908767" sldId="4282"/>
            <ac:spMk id="8" creationId="{00000000-0000-0000-0000-000000000000}"/>
          </ac:spMkLst>
        </pc:spChg>
        <pc:spChg chg="mod">
          <ac:chgData name="Colton Dale" userId="abce9983b36fd9a0" providerId="LiveId" clId="{71BA3680-25D9-4BB1-AD3D-6BAB1DA8A317}" dt="2022-04-17T18:50:05.224" v="8691" actId="1076"/>
          <ac:spMkLst>
            <pc:docMk/>
            <pc:sldMk cId="1303908767" sldId="4282"/>
            <ac:spMk id="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892D7C-C726-4BE6-BC6F-BDB2781B075A}" type="datetimeFigureOut">
              <a:rPr lang="en-US" smtClean="0"/>
              <a:t>4/20/2022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2A6D6-4373-4071-9595-5A2710DC16EB}" type="slidenum">
              <a:rPr lang="en-US" smtClean="0"/>
              <a:t>‹#›</a:t>
            </a:fld>
            <a:endParaRPr lang="en-US"/>
          </a:p>
        </p:txBody>
      </p:sp>
    </p:spTree>
    <p:extLst>
      <p:ext uri="{BB962C8B-B14F-4D97-AF65-F5344CB8AC3E}">
        <p14:creationId xmlns:p14="http://schemas.microsoft.com/office/powerpoint/2010/main" val="674015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DDC2B19-90B7-4BD8-BF1D-48CF31DDAFC9}" type="slidenum">
              <a:rPr lang="en-GB" smtClean="0"/>
              <a:t>3</a:t>
            </a:fld>
            <a:endParaRPr lang="en-GB"/>
          </a:p>
        </p:txBody>
      </p:sp>
    </p:spTree>
    <p:extLst>
      <p:ext uri="{BB962C8B-B14F-4D97-AF65-F5344CB8AC3E}">
        <p14:creationId xmlns:p14="http://schemas.microsoft.com/office/powerpoint/2010/main" val="2209195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FDDC2B19-90B7-4BD8-BF1D-48CF31DDAFC9}" type="slidenum">
              <a:rPr lang="en-GB" smtClean="0"/>
              <a:t>12</a:t>
            </a:fld>
            <a:endParaRPr lang="en-GB"/>
          </a:p>
        </p:txBody>
      </p:sp>
    </p:spTree>
    <p:extLst>
      <p:ext uri="{BB962C8B-B14F-4D97-AF65-F5344CB8AC3E}">
        <p14:creationId xmlns:p14="http://schemas.microsoft.com/office/powerpoint/2010/main" val="2209195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FDD6A37-5F35-4FAC-A101-6A1301621651}"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1192675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DD6A37-5F35-4FAC-A101-6A1301621651}"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3192982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DD6A37-5F35-4FAC-A101-6A1301621651}"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2174974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1_MASTER NO PICTURE">
    <p:spTree>
      <p:nvGrpSpPr>
        <p:cNvPr id="1" name=""/>
        <p:cNvGrpSpPr/>
        <p:nvPr/>
      </p:nvGrpSpPr>
      <p:grpSpPr>
        <a:xfrm>
          <a:off x="0" y="0"/>
          <a:ext cx="0" cy="0"/>
          <a:chOff x="0" y="0"/>
          <a:chExt cx="0" cy="0"/>
        </a:xfrm>
      </p:grpSpPr>
      <p:sp>
        <p:nvSpPr>
          <p:cNvPr id="16" name="Title 15"/>
          <p:cNvSpPr>
            <a:spLocks noGrp="1"/>
          </p:cNvSpPr>
          <p:nvPr>
            <p:ph type="title"/>
          </p:nvPr>
        </p:nvSpPr>
        <p:spPr>
          <a:xfrm>
            <a:off x="1143000" y="696430"/>
            <a:ext cx="9906000" cy="535812"/>
          </a:xfrm>
        </p:spPr>
        <p:txBody>
          <a:bodyPr lIns="0" tIns="0" rIns="0" bIns="0">
            <a:noAutofit/>
          </a:bodyPr>
          <a:lstStyle>
            <a:lvl1pPr algn="ctr">
              <a:defRPr sz="4267" b="0">
                <a:solidFill>
                  <a:schemeClr val="tx1">
                    <a:lumMod val="75000"/>
                    <a:lumOff val="25000"/>
                  </a:schemeClr>
                </a:solidFill>
                <a:latin typeface="U.S. 101" pitchFamily="2" charset="0"/>
              </a:defRPr>
            </a:lvl1pPr>
          </a:lstStyle>
          <a:p>
            <a:r>
              <a:rPr lang="en-US" dirty="0"/>
              <a:t>Click to edit Master title style</a:t>
            </a:r>
            <a:endParaRPr lang="en-GB" dirty="0"/>
          </a:p>
        </p:txBody>
      </p:sp>
      <p:sp>
        <p:nvSpPr>
          <p:cNvPr id="18" name="Text Placeholder 17"/>
          <p:cNvSpPr>
            <a:spLocks noGrp="1"/>
          </p:cNvSpPr>
          <p:nvPr>
            <p:ph type="body" sz="quarter" idx="14" hasCustomPrompt="1"/>
          </p:nvPr>
        </p:nvSpPr>
        <p:spPr>
          <a:xfrm>
            <a:off x="1511301" y="3305527"/>
            <a:ext cx="3526273" cy="764475"/>
          </a:xfrm>
        </p:spPr>
        <p:txBody>
          <a:bodyPr lIns="0" tIns="0" rIns="0" bIns="0">
            <a:noAutofit/>
          </a:bodyPr>
          <a:lstStyle>
            <a:lvl1pPr marL="0" indent="0">
              <a:lnSpc>
                <a:spcPts val="1333"/>
              </a:lnSpc>
              <a:buNone/>
              <a:defRPr sz="933">
                <a:solidFill>
                  <a:schemeClr val="bg1">
                    <a:lumMod val="25000"/>
                  </a:schemeClr>
                </a:solidFill>
                <a:latin typeface="Aller Light" panose="02000503000000020004" pitchFamily="2" charset="0"/>
              </a:defRPr>
            </a:lvl1pPr>
          </a:lstStyle>
          <a:p>
            <a:pPr lvl="0"/>
            <a:r>
              <a:rPr lang="en-US" dirty="0"/>
              <a:t>Click to edit Master text  styles </a:t>
            </a:r>
            <a:r>
              <a:rPr lang="en-US" dirty="0" err="1"/>
              <a:t>lorem</a:t>
            </a:r>
            <a:r>
              <a:rPr lang="en-US" dirty="0"/>
              <a:t> </a:t>
            </a:r>
            <a:r>
              <a:rPr lang="en-US" dirty="0" err="1"/>
              <a:t>ipsum</a:t>
            </a:r>
            <a:r>
              <a:rPr lang="en-US" dirty="0"/>
              <a:t> dolor sit </a:t>
            </a:r>
            <a:r>
              <a:rPr lang="en-US" dirty="0" err="1"/>
              <a:t>amet</a:t>
            </a:r>
            <a:r>
              <a:rPr lang="en-US" dirty="0"/>
              <a:t> </a:t>
            </a:r>
            <a:r>
              <a:rPr lang="en-US" dirty="0" err="1"/>
              <a:t>aleh</a:t>
            </a:r>
            <a:r>
              <a:rPr lang="en-US" dirty="0"/>
              <a:t> </a:t>
            </a:r>
            <a:r>
              <a:rPr lang="en-US" dirty="0" err="1"/>
              <a:t>pue</a:t>
            </a:r>
            <a:r>
              <a:rPr lang="en-US" dirty="0"/>
              <a:t> h </a:t>
            </a:r>
            <a:r>
              <a:rPr lang="en-US" dirty="0" err="1"/>
              <a:t>om</a:t>
            </a:r>
            <a:r>
              <a:rPr lang="en-US" dirty="0"/>
              <a:t> </a:t>
            </a:r>
            <a:r>
              <a:rPr lang="en-US" dirty="0" err="1"/>
              <a:t>alah</a:t>
            </a:r>
            <a:r>
              <a:rPr lang="en-US" dirty="0"/>
              <a:t> </a:t>
            </a:r>
            <a:r>
              <a:rPr lang="en-US" dirty="0" err="1"/>
              <a:t>hai</a:t>
            </a:r>
            <a:r>
              <a:rPr lang="en-US" dirty="0"/>
              <a:t> </a:t>
            </a:r>
            <a:r>
              <a:rPr lang="en-US" dirty="0" err="1"/>
              <a:t>meutuwah</a:t>
            </a:r>
            <a:r>
              <a:rPr lang="en-US" dirty="0"/>
              <a:t> </a:t>
            </a:r>
            <a:r>
              <a:rPr lang="en-US" dirty="0" err="1"/>
              <a:t>ka</a:t>
            </a:r>
            <a:r>
              <a:rPr lang="en-US" dirty="0"/>
              <a:t> </a:t>
            </a:r>
            <a:r>
              <a:rPr lang="en-US" dirty="0" err="1"/>
              <a:t>abeh</a:t>
            </a:r>
            <a:r>
              <a:rPr lang="en-US" dirty="0"/>
              <a:t> </a:t>
            </a:r>
            <a:r>
              <a:rPr lang="en-US" dirty="0" err="1"/>
              <a:t>cara</a:t>
            </a:r>
            <a:r>
              <a:rPr lang="en-US" dirty="0"/>
              <a:t> </a:t>
            </a:r>
            <a:r>
              <a:rPr lang="en-US" dirty="0" err="1"/>
              <a:t>mita</a:t>
            </a:r>
            <a:r>
              <a:rPr lang="en-US" dirty="0"/>
              <a:t> </a:t>
            </a:r>
            <a:r>
              <a:rPr lang="en-US" dirty="0" err="1"/>
              <a:t>peng</a:t>
            </a:r>
            <a:endParaRPr lang="en-US" dirty="0"/>
          </a:p>
        </p:txBody>
      </p:sp>
      <p:sp>
        <p:nvSpPr>
          <p:cNvPr id="23" name="Text Placeholder 17"/>
          <p:cNvSpPr>
            <a:spLocks noGrp="1"/>
          </p:cNvSpPr>
          <p:nvPr>
            <p:ph type="body" sz="quarter" idx="18" hasCustomPrompt="1"/>
          </p:nvPr>
        </p:nvSpPr>
        <p:spPr>
          <a:xfrm>
            <a:off x="1143000" y="1245687"/>
            <a:ext cx="9906000" cy="248083"/>
          </a:xfrm>
        </p:spPr>
        <p:txBody>
          <a:bodyPr lIns="0" tIns="0" rIns="0" bIns="0">
            <a:normAutofit/>
          </a:bodyPr>
          <a:lstStyle>
            <a:lvl1pPr marL="0" indent="0" algn="ctr">
              <a:lnSpc>
                <a:spcPts val="1867"/>
              </a:lnSpc>
              <a:buNone/>
              <a:defRPr sz="1200">
                <a:solidFill>
                  <a:schemeClr val="bg1">
                    <a:lumMod val="25000"/>
                  </a:schemeClr>
                </a:solidFill>
                <a:latin typeface="U.S. 101" pitchFamily="2" charset="0"/>
              </a:defRPr>
            </a:lvl1pPr>
          </a:lstStyle>
          <a:p>
            <a:pPr lvl="0"/>
            <a:r>
              <a:rPr lang="en-GB" dirty="0"/>
              <a:t>write your relevant text here</a:t>
            </a:r>
          </a:p>
        </p:txBody>
      </p:sp>
      <p:sp>
        <p:nvSpPr>
          <p:cNvPr id="19" name="Content Placeholder 20"/>
          <p:cNvSpPr>
            <a:spLocks noGrp="1"/>
          </p:cNvSpPr>
          <p:nvPr>
            <p:ph sz="quarter" idx="16" hasCustomPrompt="1"/>
          </p:nvPr>
        </p:nvSpPr>
        <p:spPr>
          <a:xfrm>
            <a:off x="1511301" y="2788685"/>
            <a:ext cx="4711700" cy="292100"/>
          </a:xfrm>
        </p:spPr>
        <p:txBody>
          <a:bodyPr lIns="0" tIns="0" rIns="0" bIns="0">
            <a:noAutofit/>
          </a:bodyPr>
          <a:lstStyle>
            <a:lvl1pPr marL="0" indent="0">
              <a:lnSpc>
                <a:spcPct val="100000"/>
              </a:lnSpc>
              <a:buNone/>
              <a:defRPr sz="1600" b="0">
                <a:solidFill>
                  <a:schemeClr val="tx1">
                    <a:lumMod val="75000"/>
                    <a:lumOff val="25000"/>
                  </a:schemeClr>
                </a:solidFill>
                <a:latin typeface="U.S. 101" pitchFamily="2" charset="0"/>
              </a:defRPr>
            </a:lvl1pPr>
          </a:lstStyle>
          <a:p>
            <a:pPr lvl="0"/>
            <a:r>
              <a:rPr lang="en-GB" dirty="0"/>
              <a:t>Click to edit Content Heading</a:t>
            </a:r>
          </a:p>
        </p:txBody>
      </p:sp>
      <p:sp>
        <p:nvSpPr>
          <p:cNvPr id="6" name="Slide Number Placeholder 6"/>
          <p:cNvSpPr>
            <a:spLocks noGrp="1"/>
          </p:cNvSpPr>
          <p:nvPr>
            <p:ph type="sldNum" sz="quarter" idx="12"/>
          </p:nvPr>
        </p:nvSpPr>
        <p:spPr>
          <a:xfrm>
            <a:off x="8420099" y="6052344"/>
            <a:ext cx="2743200" cy="365125"/>
          </a:xfrm>
          <a:prstGeom prst="rect">
            <a:avLst/>
          </a:prstGeom>
        </p:spPr>
        <p:txBody>
          <a:bodyPr/>
          <a:lstStyle>
            <a:lvl1pPr algn="r">
              <a:defRPr sz="1333">
                <a:latin typeface="U.S. 101" pitchFamily="2" charset="0"/>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83280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fade">
                                      <p:cBhvr>
                                        <p:cTn id="11"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build="p">
        <p:tmplLst>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5996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Welcome slide 01 (20/09/19)">
    <p:spTree>
      <p:nvGrpSpPr>
        <p:cNvPr id="1" name=""/>
        <p:cNvGrpSpPr/>
        <p:nvPr/>
      </p:nvGrpSpPr>
      <p:grpSpPr>
        <a:xfrm>
          <a:off x="0" y="0"/>
          <a:ext cx="0" cy="0"/>
          <a:chOff x="0" y="0"/>
          <a:chExt cx="0" cy="0"/>
        </a:xfrm>
      </p:grpSpPr>
      <p:sp>
        <p:nvSpPr>
          <p:cNvPr id="5" name="Freeform 13"/>
          <p:cNvSpPr>
            <a:spLocks noGrp="1" noEditPoints="1"/>
          </p:cNvSpPr>
          <p:nvPr>
            <p:ph type="pic" sz="quarter" idx="11"/>
          </p:nvPr>
        </p:nvSpPr>
        <p:spPr bwMode="auto">
          <a:xfrm>
            <a:off x="1446007" y="1430639"/>
            <a:ext cx="3997332" cy="3996716"/>
          </a:xfrm>
          <a:custGeom>
            <a:avLst/>
            <a:gdLst>
              <a:gd name="T0" fmla="*/ 1586 w 2640"/>
              <a:gd name="T1" fmla="*/ 28 h 2640"/>
              <a:gd name="T2" fmla="*/ 1892 w 2640"/>
              <a:gd name="T3" fmla="*/ 131 h 2640"/>
              <a:gd name="T4" fmla="*/ 2160 w 2640"/>
              <a:gd name="T5" fmla="*/ 302 h 2640"/>
              <a:gd name="T6" fmla="*/ 2377 w 2640"/>
              <a:gd name="T7" fmla="*/ 531 h 2640"/>
              <a:gd name="T8" fmla="*/ 2536 w 2640"/>
              <a:gd name="T9" fmla="*/ 807 h 2640"/>
              <a:gd name="T10" fmla="*/ 2625 w 2640"/>
              <a:gd name="T11" fmla="*/ 1119 h 2640"/>
              <a:gd name="T12" fmla="*/ 2633 w 2640"/>
              <a:gd name="T13" fmla="*/ 1455 h 2640"/>
              <a:gd name="T14" fmla="*/ 2559 w 2640"/>
              <a:gd name="T15" fmla="*/ 1774 h 2640"/>
              <a:gd name="T16" fmla="*/ 2414 w 2640"/>
              <a:gd name="T17" fmla="*/ 2058 h 2640"/>
              <a:gd name="T18" fmla="*/ 2208 w 2640"/>
              <a:gd name="T19" fmla="*/ 2297 h 2640"/>
              <a:gd name="T20" fmla="*/ 1949 w 2640"/>
              <a:gd name="T21" fmla="*/ 2481 h 2640"/>
              <a:gd name="T22" fmla="*/ 1650 w 2640"/>
              <a:gd name="T23" fmla="*/ 2598 h 2640"/>
              <a:gd name="T24" fmla="*/ 1321 w 2640"/>
              <a:gd name="T25" fmla="*/ 2640 h 2640"/>
              <a:gd name="T26" fmla="*/ 991 w 2640"/>
              <a:gd name="T27" fmla="*/ 2598 h 2640"/>
              <a:gd name="T28" fmla="*/ 691 w 2640"/>
              <a:gd name="T29" fmla="*/ 2481 h 2640"/>
              <a:gd name="T30" fmla="*/ 433 w 2640"/>
              <a:gd name="T31" fmla="*/ 2297 h 2640"/>
              <a:gd name="T32" fmla="*/ 226 w 2640"/>
              <a:gd name="T33" fmla="*/ 2058 h 2640"/>
              <a:gd name="T34" fmla="*/ 81 w 2640"/>
              <a:gd name="T35" fmla="*/ 1774 h 2640"/>
              <a:gd name="T36" fmla="*/ 7 w 2640"/>
              <a:gd name="T37" fmla="*/ 1455 h 2640"/>
              <a:gd name="T38" fmla="*/ 16 w 2640"/>
              <a:gd name="T39" fmla="*/ 1119 h 2640"/>
              <a:gd name="T40" fmla="*/ 105 w 2640"/>
              <a:gd name="T41" fmla="*/ 807 h 2640"/>
              <a:gd name="T42" fmla="*/ 263 w 2640"/>
              <a:gd name="T43" fmla="*/ 531 h 2640"/>
              <a:gd name="T44" fmla="*/ 481 w 2640"/>
              <a:gd name="T45" fmla="*/ 302 h 2640"/>
              <a:gd name="T46" fmla="*/ 748 w 2640"/>
              <a:gd name="T47" fmla="*/ 131 h 2640"/>
              <a:gd name="T48" fmla="*/ 1054 w 2640"/>
              <a:gd name="T49" fmla="*/ 28 h 2640"/>
              <a:gd name="T50" fmla="*/ 1321 w 2640"/>
              <a:gd name="T51" fmla="*/ 808 h 2640"/>
              <a:gd name="T52" fmla="*/ 1448 w 2640"/>
              <a:gd name="T53" fmla="*/ 824 h 2640"/>
              <a:gd name="T54" fmla="*/ 1565 w 2640"/>
              <a:gd name="T55" fmla="*/ 869 h 2640"/>
              <a:gd name="T56" fmla="*/ 1665 w 2640"/>
              <a:gd name="T57" fmla="*/ 941 h 2640"/>
              <a:gd name="T58" fmla="*/ 1745 w 2640"/>
              <a:gd name="T59" fmla="*/ 1034 h 2640"/>
              <a:gd name="T60" fmla="*/ 1802 w 2640"/>
              <a:gd name="T61" fmla="*/ 1144 h 2640"/>
              <a:gd name="T62" fmla="*/ 1829 w 2640"/>
              <a:gd name="T63" fmla="*/ 1268 h 2640"/>
              <a:gd name="T64" fmla="*/ 1826 w 2640"/>
              <a:gd name="T65" fmla="*/ 1398 h 2640"/>
              <a:gd name="T66" fmla="*/ 1793 w 2640"/>
              <a:gd name="T67" fmla="*/ 1520 h 2640"/>
              <a:gd name="T68" fmla="*/ 1730 w 2640"/>
              <a:gd name="T69" fmla="*/ 1627 h 2640"/>
              <a:gd name="T70" fmla="*/ 1647 w 2640"/>
              <a:gd name="T71" fmla="*/ 1715 h 2640"/>
              <a:gd name="T72" fmla="*/ 1542 w 2640"/>
              <a:gd name="T73" fmla="*/ 1783 h 2640"/>
              <a:gd name="T74" fmla="*/ 1424 w 2640"/>
              <a:gd name="T75" fmla="*/ 1823 h 2640"/>
              <a:gd name="T76" fmla="*/ 1294 w 2640"/>
              <a:gd name="T77" fmla="*/ 1832 h 2640"/>
              <a:gd name="T78" fmla="*/ 1167 w 2640"/>
              <a:gd name="T79" fmla="*/ 1809 h 2640"/>
              <a:gd name="T80" fmla="*/ 1054 w 2640"/>
              <a:gd name="T81" fmla="*/ 1758 h 2640"/>
              <a:gd name="T82" fmla="*/ 958 w 2640"/>
              <a:gd name="T83" fmla="*/ 1683 h 2640"/>
              <a:gd name="T84" fmla="*/ 882 w 2640"/>
              <a:gd name="T85" fmla="*/ 1587 h 2640"/>
              <a:gd name="T86" fmla="*/ 831 w 2640"/>
              <a:gd name="T87" fmla="*/ 1473 h 2640"/>
              <a:gd name="T88" fmla="*/ 809 w 2640"/>
              <a:gd name="T89" fmla="*/ 1346 h 2640"/>
              <a:gd name="T90" fmla="*/ 818 w 2640"/>
              <a:gd name="T91" fmla="*/ 1217 h 2640"/>
              <a:gd name="T92" fmla="*/ 858 w 2640"/>
              <a:gd name="T93" fmla="*/ 1098 h 2640"/>
              <a:gd name="T94" fmla="*/ 924 w 2640"/>
              <a:gd name="T95" fmla="*/ 994 h 2640"/>
              <a:gd name="T96" fmla="*/ 1013 w 2640"/>
              <a:gd name="T97" fmla="*/ 910 h 2640"/>
              <a:gd name="T98" fmla="*/ 1120 w 2640"/>
              <a:gd name="T99" fmla="*/ 848 h 2640"/>
              <a:gd name="T100" fmla="*/ 1242 w 2640"/>
              <a:gd name="T101" fmla="*/ 814 h 2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40" h="2640">
                <a:moveTo>
                  <a:pt x="1321" y="0"/>
                </a:moveTo>
                <a:lnTo>
                  <a:pt x="1388" y="2"/>
                </a:lnTo>
                <a:lnTo>
                  <a:pt x="1455" y="8"/>
                </a:lnTo>
                <a:lnTo>
                  <a:pt x="1521" y="16"/>
                </a:lnTo>
                <a:lnTo>
                  <a:pt x="1586" y="28"/>
                </a:lnTo>
                <a:lnTo>
                  <a:pt x="1650" y="42"/>
                </a:lnTo>
                <a:lnTo>
                  <a:pt x="1712" y="60"/>
                </a:lnTo>
                <a:lnTo>
                  <a:pt x="1773" y="81"/>
                </a:lnTo>
                <a:lnTo>
                  <a:pt x="1834" y="105"/>
                </a:lnTo>
                <a:lnTo>
                  <a:pt x="1892" y="131"/>
                </a:lnTo>
                <a:lnTo>
                  <a:pt x="1949" y="160"/>
                </a:lnTo>
                <a:lnTo>
                  <a:pt x="2004" y="192"/>
                </a:lnTo>
                <a:lnTo>
                  <a:pt x="2057" y="226"/>
                </a:lnTo>
                <a:lnTo>
                  <a:pt x="2109" y="263"/>
                </a:lnTo>
                <a:lnTo>
                  <a:pt x="2160" y="302"/>
                </a:lnTo>
                <a:lnTo>
                  <a:pt x="2208" y="344"/>
                </a:lnTo>
                <a:lnTo>
                  <a:pt x="2254" y="387"/>
                </a:lnTo>
                <a:lnTo>
                  <a:pt x="2296" y="433"/>
                </a:lnTo>
                <a:lnTo>
                  <a:pt x="2338" y="481"/>
                </a:lnTo>
                <a:lnTo>
                  <a:pt x="2377" y="531"/>
                </a:lnTo>
                <a:lnTo>
                  <a:pt x="2414" y="583"/>
                </a:lnTo>
                <a:lnTo>
                  <a:pt x="2449" y="636"/>
                </a:lnTo>
                <a:lnTo>
                  <a:pt x="2480" y="691"/>
                </a:lnTo>
                <a:lnTo>
                  <a:pt x="2509" y="748"/>
                </a:lnTo>
                <a:lnTo>
                  <a:pt x="2536" y="807"/>
                </a:lnTo>
                <a:lnTo>
                  <a:pt x="2559" y="867"/>
                </a:lnTo>
                <a:lnTo>
                  <a:pt x="2581" y="928"/>
                </a:lnTo>
                <a:lnTo>
                  <a:pt x="2598" y="991"/>
                </a:lnTo>
                <a:lnTo>
                  <a:pt x="2612" y="1054"/>
                </a:lnTo>
                <a:lnTo>
                  <a:pt x="2625" y="1119"/>
                </a:lnTo>
                <a:lnTo>
                  <a:pt x="2633" y="1185"/>
                </a:lnTo>
                <a:lnTo>
                  <a:pt x="2638" y="1252"/>
                </a:lnTo>
                <a:lnTo>
                  <a:pt x="2640" y="1320"/>
                </a:lnTo>
                <a:lnTo>
                  <a:pt x="2638" y="1388"/>
                </a:lnTo>
                <a:lnTo>
                  <a:pt x="2633" y="1455"/>
                </a:lnTo>
                <a:lnTo>
                  <a:pt x="2625" y="1521"/>
                </a:lnTo>
                <a:lnTo>
                  <a:pt x="2612" y="1587"/>
                </a:lnTo>
                <a:lnTo>
                  <a:pt x="2598" y="1650"/>
                </a:lnTo>
                <a:lnTo>
                  <a:pt x="2581" y="1712"/>
                </a:lnTo>
                <a:lnTo>
                  <a:pt x="2559" y="1774"/>
                </a:lnTo>
                <a:lnTo>
                  <a:pt x="2536" y="1834"/>
                </a:lnTo>
                <a:lnTo>
                  <a:pt x="2509" y="1892"/>
                </a:lnTo>
                <a:lnTo>
                  <a:pt x="2480" y="1949"/>
                </a:lnTo>
                <a:lnTo>
                  <a:pt x="2449" y="2005"/>
                </a:lnTo>
                <a:lnTo>
                  <a:pt x="2414" y="2058"/>
                </a:lnTo>
                <a:lnTo>
                  <a:pt x="2377" y="2110"/>
                </a:lnTo>
                <a:lnTo>
                  <a:pt x="2338" y="2160"/>
                </a:lnTo>
                <a:lnTo>
                  <a:pt x="2296" y="2208"/>
                </a:lnTo>
                <a:lnTo>
                  <a:pt x="2254" y="2253"/>
                </a:lnTo>
                <a:lnTo>
                  <a:pt x="2208" y="2297"/>
                </a:lnTo>
                <a:lnTo>
                  <a:pt x="2160" y="2339"/>
                </a:lnTo>
                <a:lnTo>
                  <a:pt x="2109" y="2378"/>
                </a:lnTo>
                <a:lnTo>
                  <a:pt x="2057" y="2414"/>
                </a:lnTo>
                <a:lnTo>
                  <a:pt x="2004" y="2449"/>
                </a:lnTo>
                <a:lnTo>
                  <a:pt x="1949" y="2481"/>
                </a:lnTo>
                <a:lnTo>
                  <a:pt x="1892" y="2509"/>
                </a:lnTo>
                <a:lnTo>
                  <a:pt x="1834" y="2536"/>
                </a:lnTo>
                <a:lnTo>
                  <a:pt x="1773" y="2559"/>
                </a:lnTo>
                <a:lnTo>
                  <a:pt x="1712" y="2581"/>
                </a:lnTo>
                <a:lnTo>
                  <a:pt x="1650" y="2598"/>
                </a:lnTo>
                <a:lnTo>
                  <a:pt x="1586" y="2613"/>
                </a:lnTo>
                <a:lnTo>
                  <a:pt x="1521" y="2625"/>
                </a:lnTo>
                <a:lnTo>
                  <a:pt x="1455" y="2633"/>
                </a:lnTo>
                <a:lnTo>
                  <a:pt x="1388" y="2638"/>
                </a:lnTo>
                <a:lnTo>
                  <a:pt x="1321" y="2640"/>
                </a:lnTo>
                <a:lnTo>
                  <a:pt x="1252" y="2638"/>
                </a:lnTo>
                <a:lnTo>
                  <a:pt x="1186" y="2633"/>
                </a:lnTo>
                <a:lnTo>
                  <a:pt x="1119" y="2625"/>
                </a:lnTo>
                <a:lnTo>
                  <a:pt x="1054" y="2613"/>
                </a:lnTo>
                <a:lnTo>
                  <a:pt x="991" y="2598"/>
                </a:lnTo>
                <a:lnTo>
                  <a:pt x="928" y="2581"/>
                </a:lnTo>
                <a:lnTo>
                  <a:pt x="867" y="2559"/>
                </a:lnTo>
                <a:lnTo>
                  <a:pt x="807" y="2536"/>
                </a:lnTo>
                <a:lnTo>
                  <a:pt x="748" y="2509"/>
                </a:lnTo>
                <a:lnTo>
                  <a:pt x="691" y="2481"/>
                </a:lnTo>
                <a:lnTo>
                  <a:pt x="636" y="2449"/>
                </a:lnTo>
                <a:lnTo>
                  <a:pt x="583" y="2414"/>
                </a:lnTo>
                <a:lnTo>
                  <a:pt x="531" y="2378"/>
                </a:lnTo>
                <a:lnTo>
                  <a:pt x="481" y="2339"/>
                </a:lnTo>
                <a:lnTo>
                  <a:pt x="433" y="2297"/>
                </a:lnTo>
                <a:lnTo>
                  <a:pt x="388" y="2253"/>
                </a:lnTo>
                <a:lnTo>
                  <a:pt x="344" y="2208"/>
                </a:lnTo>
                <a:lnTo>
                  <a:pt x="302" y="2160"/>
                </a:lnTo>
                <a:lnTo>
                  <a:pt x="263" y="2110"/>
                </a:lnTo>
                <a:lnTo>
                  <a:pt x="226" y="2058"/>
                </a:lnTo>
                <a:lnTo>
                  <a:pt x="191" y="2005"/>
                </a:lnTo>
                <a:lnTo>
                  <a:pt x="160" y="1949"/>
                </a:lnTo>
                <a:lnTo>
                  <a:pt x="131" y="1892"/>
                </a:lnTo>
                <a:lnTo>
                  <a:pt x="105" y="1834"/>
                </a:lnTo>
                <a:lnTo>
                  <a:pt x="81" y="1774"/>
                </a:lnTo>
                <a:lnTo>
                  <a:pt x="60" y="1712"/>
                </a:lnTo>
                <a:lnTo>
                  <a:pt x="42" y="1650"/>
                </a:lnTo>
                <a:lnTo>
                  <a:pt x="28" y="1587"/>
                </a:lnTo>
                <a:lnTo>
                  <a:pt x="16" y="1521"/>
                </a:lnTo>
                <a:lnTo>
                  <a:pt x="7" y="1455"/>
                </a:lnTo>
                <a:lnTo>
                  <a:pt x="2" y="1388"/>
                </a:lnTo>
                <a:lnTo>
                  <a:pt x="0" y="1320"/>
                </a:lnTo>
                <a:lnTo>
                  <a:pt x="2" y="1252"/>
                </a:lnTo>
                <a:lnTo>
                  <a:pt x="7" y="1185"/>
                </a:lnTo>
                <a:lnTo>
                  <a:pt x="16" y="1119"/>
                </a:lnTo>
                <a:lnTo>
                  <a:pt x="28" y="1054"/>
                </a:lnTo>
                <a:lnTo>
                  <a:pt x="42" y="991"/>
                </a:lnTo>
                <a:lnTo>
                  <a:pt x="60" y="928"/>
                </a:lnTo>
                <a:lnTo>
                  <a:pt x="81" y="867"/>
                </a:lnTo>
                <a:lnTo>
                  <a:pt x="105" y="807"/>
                </a:lnTo>
                <a:lnTo>
                  <a:pt x="131" y="748"/>
                </a:lnTo>
                <a:lnTo>
                  <a:pt x="160" y="691"/>
                </a:lnTo>
                <a:lnTo>
                  <a:pt x="191" y="636"/>
                </a:lnTo>
                <a:lnTo>
                  <a:pt x="226" y="583"/>
                </a:lnTo>
                <a:lnTo>
                  <a:pt x="263" y="531"/>
                </a:lnTo>
                <a:lnTo>
                  <a:pt x="302" y="481"/>
                </a:lnTo>
                <a:lnTo>
                  <a:pt x="344" y="433"/>
                </a:lnTo>
                <a:lnTo>
                  <a:pt x="388" y="387"/>
                </a:lnTo>
                <a:lnTo>
                  <a:pt x="433" y="344"/>
                </a:lnTo>
                <a:lnTo>
                  <a:pt x="481" y="302"/>
                </a:lnTo>
                <a:lnTo>
                  <a:pt x="531" y="263"/>
                </a:lnTo>
                <a:lnTo>
                  <a:pt x="583" y="226"/>
                </a:lnTo>
                <a:lnTo>
                  <a:pt x="636" y="192"/>
                </a:lnTo>
                <a:lnTo>
                  <a:pt x="691" y="160"/>
                </a:lnTo>
                <a:lnTo>
                  <a:pt x="748" y="131"/>
                </a:lnTo>
                <a:lnTo>
                  <a:pt x="807" y="105"/>
                </a:lnTo>
                <a:lnTo>
                  <a:pt x="867" y="81"/>
                </a:lnTo>
                <a:lnTo>
                  <a:pt x="928" y="60"/>
                </a:lnTo>
                <a:lnTo>
                  <a:pt x="991" y="42"/>
                </a:lnTo>
                <a:lnTo>
                  <a:pt x="1054" y="28"/>
                </a:lnTo>
                <a:lnTo>
                  <a:pt x="1119" y="16"/>
                </a:lnTo>
                <a:lnTo>
                  <a:pt x="1186" y="8"/>
                </a:lnTo>
                <a:lnTo>
                  <a:pt x="1252" y="2"/>
                </a:lnTo>
                <a:lnTo>
                  <a:pt x="1321" y="0"/>
                </a:lnTo>
                <a:close/>
                <a:moveTo>
                  <a:pt x="1321" y="808"/>
                </a:moveTo>
                <a:lnTo>
                  <a:pt x="1346" y="809"/>
                </a:lnTo>
                <a:lnTo>
                  <a:pt x="1373" y="811"/>
                </a:lnTo>
                <a:lnTo>
                  <a:pt x="1398" y="814"/>
                </a:lnTo>
                <a:lnTo>
                  <a:pt x="1424" y="818"/>
                </a:lnTo>
                <a:lnTo>
                  <a:pt x="1448" y="824"/>
                </a:lnTo>
                <a:lnTo>
                  <a:pt x="1473" y="830"/>
                </a:lnTo>
                <a:lnTo>
                  <a:pt x="1496" y="838"/>
                </a:lnTo>
                <a:lnTo>
                  <a:pt x="1520" y="848"/>
                </a:lnTo>
                <a:lnTo>
                  <a:pt x="1542" y="858"/>
                </a:lnTo>
                <a:lnTo>
                  <a:pt x="1565" y="869"/>
                </a:lnTo>
                <a:lnTo>
                  <a:pt x="1586" y="882"/>
                </a:lnTo>
                <a:lnTo>
                  <a:pt x="1607" y="896"/>
                </a:lnTo>
                <a:lnTo>
                  <a:pt x="1627" y="910"/>
                </a:lnTo>
                <a:lnTo>
                  <a:pt x="1647" y="924"/>
                </a:lnTo>
                <a:lnTo>
                  <a:pt x="1665" y="941"/>
                </a:lnTo>
                <a:lnTo>
                  <a:pt x="1682" y="958"/>
                </a:lnTo>
                <a:lnTo>
                  <a:pt x="1700" y="975"/>
                </a:lnTo>
                <a:lnTo>
                  <a:pt x="1716" y="994"/>
                </a:lnTo>
                <a:lnTo>
                  <a:pt x="1730" y="1013"/>
                </a:lnTo>
                <a:lnTo>
                  <a:pt x="1745" y="1034"/>
                </a:lnTo>
                <a:lnTo>
                  <a:pt x="1758" y="1054"/>
                </a:lnTo>
                <a:lnTo>
                  <a:pt x="1771" y="1076"/>
                </a:lnTo>
                <a:lnTo>
                  <a:pt x="1782" y="1098"/>
                </a:lnTo>
                <a:lnTo>
                  <a:pt x="1793" y="1120"/>
                </a:lnTo>
                <a:lnTo>
                  <a:pt x="1802" y="1144"/>
                </a:lnTo>
                <a:lnTo>
                  <a:pt x="1810" y="1168"/>
                </a:lnTo>
                <a:lnTo>
                  <a:pt x="1816" y="1192"/>
                </a:lnTo>
                <a:lnTo>
                  <a:pt x="1822" y="1217"/>
                </a:lnTo>
                <a:lnTo>
                  <a:pt x="1826" y="1242"/>
                </a:lnTo>
                <a:lnTo>
                  <a:pt x="1829" y="1268"/>
                </a:lnTo>
                <a:lnTo>
                  <a:pt x="1832" y="1294"/>
                </a:lnTo>
                <a:lnTo>
                  <a:pt x="1833" y="1320"/>
                </a:lnTo>
                <a:lnTo>
                  <a:pt x="1832" y="1346"/>
                </a:lnTo>
                <a:lnTo>
                  <a:pt x="1829" y="1373"/>
                </a:lnTo>
                <a:lnTo>
                  <a:pt x="1826" y="1398"/>
                </a:lnTo>
                <a:lnTo>
                  <a:pt x="1822" y="1424"/>
                </a:lnTo>
                <a:lnTo>
                  <a:pt x="1816" y="1449"/>
                </a:lnTo>
                <a:lnTo>
                  <a:pt x="1810" y="1473"/>
                </a:lnTo>
                <a:lnTo>
                  <a:pt x="1802" y="1497"/>
                </a:lnTo>
                <a:lnTo>
                  <a:pt x="1793" y="1520"/>
                </a:lnTo>
                <a:lnTo>
                  <a:pt x="1782" y="1543"/>
                </a:lnTo>
                <a:lnTo>
                  <a:pt x="1771" y="1565"/>
                </a:lnTo>
                <a:lnTo>
                  <a:pt x="1758" y="1587"/>
                </a:lnTo>
                <a:lnTo>
                  <a:pt x="1745" y="1607"/>
                </a:lnTo>
                <a:lnTo>
                  <a:pt x="1730" y="1627"/>
                </a:lnTo>
                <a:lnTo>
                  <a:pt x="1716" y="1646"/>
                </a:lnTo>
                <a:lnTo>
                  <a:pt x="1700" y="1665"/>
                </a:lnTo>
                <a:lnTo>
                  <a:pt x="1682" y="1683"/>
                </a:lnTo>
                <a:lnTo>
                  <a:pt x="1665" y="1700"/>
                </a:lnTo>
                <a:lnTo>
                  <a:pt x="1647" y="1715"/>
                </a:lnTo>
                <a:lnTo>
                  <a:pt x="1627" y="1731"/>
                </a:lnTo>
                <a:lnTo>
                  <a:pt x="1607" y="1745"/>
                </a:lnTo>
                <a:lnTo>
                  <a:pt x="1586" y="1758"/>
                </a:lnTo>
                <a:lnTo>
                  <a:pt x="1565" y="1770"/>
                </a:lnTo>
                <a:lnTo>
                  <a:pt x="1542" y="1783"/>
                </a:lnTo>
                <a:lnTo>
                  <a:pt x="1520" y="1793"/>
                </a:lnTo>
                <a:lnTo>
                  <a:pt x="1496" y="1802"/>
                </a:lnTo>
                <a:lnTo>
                  <a:pt x="1473" y="1809"/>
                </a:lnTo>
                <a:lnTo>
                  <a:pt x="1448" y="1816"/>
                </a:lnTo>
                <a:lnTo>
                  <a:pt x="1424" y="1823"/>
                </a:lnTo>
                <a:lnTo>
                  <a:pt x="1398" y="1827"/>
                </a:lnTo>
                <a:lnTo>
                  <a:pt x="1373" y="1830"/>
                </a:lnTo>
                <a:lnTo>
                  <a:pt x="1346" y="1832"/>
                </a:lnTo>
                <a:lnTo>
                  <a:pt x="1321" y="1833"/>
                </a:lnTo>
                <a:lnTo>
                  <a:pt x="1294" y="1832"/>
                </a:lnTo>
                <a:lnTo>
                  <a:pt x="1267" y="1830"/>
                </a:lnTo>
                <a:lnTo>
                  <a:pt x="1242" y="1827"/>
                </a:lnTo>
                <a:lnTo>
                  <a:pt x="1216" y="1823"/>
                </a:lnTo>
                <a:lnTo>
                  <a:pt x="1192" y="1816"/>
                </a:lnTo>
                <a:lnTo>
                  <a:pt x="1167" y="1809"/>
                </a:lnTo>
                <a:lnTo>
                  <a:pt x="1144" y="1802"/>
                </a:lnTo>
                <a:lnTo>
                  <a:pt x="1120" y="1793"/>
                </a:lnTo>
                <a:lnTo>
                  <a:pt x="1098" y="1783"/>
                </a:lnTo>
                <a:lnTo>
                  <a:pt x="1075" y="1770"/>
                </a:lnTo>
                <a:lnTo>
                  <a:pt x="1054" y="1758"/>
                </a:lnTo>
                <a:lnTo>
                  <a:pt x="1033" y="1745"/>
                </a:lnTo>
                <a:lnTo>
                  <a:pt x="1013" y="1731"/>
                </a:lnTo>
                <a:lnTo>
                  <a:pt x="994" y="1715"/>
                </a:lnTo>
                <a:lnTo>
                  <a:pt x="975" y="1700"/>
                </a:lnTo>
                <a:lnTo>
                  <a:pt x="958" y="1683"/>
                </a:lnTo>
                <a:lnTo>
                  <a:pt x="940" y="1665"/>
                </a:lnTo>
                <a:lnTo>
                  <a:pt x="924" y="1646"/>
                </a:lnTo>
                <a:lnTo>
                  <a:pt x="910" y="1627"/>
                </a:lnTo>
                <a:lnTo>
                  <a:pt x="895" y="1607"/>
                </a:lnTo>
                <a:lnTo>
                  <a:pt x="882" y="1587"/>
                </a:lnTo>
                <a:lnTo>
                  <a:pt x="869" y="1565"/>
                </a:lnTo>
                <a:lnTo>
                  <a:pt x="858" y="1543"/>
                </a:lnTo>
                <a:lnTo>
                  <a:pt x="847" y="1520"/>
                </a:lnTo>
                <a:lnTo>
                  <a:pt x="838" y="1497"/>
                </a:lnTo>
                <a:lnTo>
                  <a:pt x="831" y="1473"/>
                </a:lnTo>
                <a:lnTo>
                  <a:pt x="824" y="1449"/>
                </a:lnTo>
                <a:lnTo>
                  <a:pt x="818" y="1424"/>
                </a:lnTo>
                <a:lnTo>
                  <a:pt x="814" y="1398"/>
                </a:lnTo>
                <a:lnTo>
                  <a:pt x="811" y="1373"/>
                </a:lnTo>
                <a:lnTo>
                  <a:pt x="809" y="1346"/>
                </a:lnTo>
                <a:lnTo>
                  <a:pt x="808" y="1320"/>
                </a:lnTo>
                <a:lnTo>
                  <a:pt x="809" y="1294"/>
                </a:lnTo>
                <a:lnTo>
                  <a:pt x="811" y="1268"/>
                </a:lnTo>
                <a:lnTo>
                  <a:pt x="814" y="1242"/>
                </a:lnTo>
                <a:lnTo>
                  <a:pt x="818" y="1217"/>
                </a:lnTo>
                <a:lnTo>
                  <a:pt x="824" y="1192"/>
                </a:lnTo>
                <a:lnTo>
                  <a:pt x="831" y="1168"/>
                </a:lnTo>
                <a:lnTo>
                  <a:pt x="838" y="1144"/>
                </a:lnTo>
                <a:lnTo>
                  <a:pt x="847" y="1120"/>
                </a:lnTo>
                <a:lnTo>
                  <a:pt x="858" y="1098"/>
                </a:lnTo>
                <a:lnTo>
                  <a:pt x="869" y="1076"/>
                </a:lnTo>
                <a:lnTo>
                  <a:pt x="882" y="1054"/>
                </a:lnTo>
                <a:lnTo>
                  <a:pt x="895" y="1034"/>
                </a:lnTo>
                <a:lnTo>
                  <a:pt x="910" y="1013"/>
                </a:lnTo>
                <a:lnTo>
                  <a:pt x="924" y="994"/>
                </a:lnTo>
                <a:lnTo>
                  <a:pt x="940" y="975"/>
                </a:lnTo>
                <a:lnTo>
                  <a:pt x="958" y="958"/>
                </a:lnTo>
                <a:lnTo>
                  <a:pt x="975" y="941"/>
                </a:lnTo>
                <a:lnTo>
                  <a:pt x="994" y="924"/>
                </a:lnTo>
                <a:lnTo>
                  <a:pt x="1013" y="910"/>
                </a:lnTo>
                <a:lnTo>
                  <a:pt x="1033" y="896"/>
                </a:lnTo>
                <a:lnTo>
                  <a:pt x="1054" y="882"/>
                </a:lnTo>
                <a:lnTo>
                  <a:pt x="1075" y="869"/>
                </a:lnTo>
                <a:lnTo>
                  <a:pt x="1098" y="858"/>
                </a:lnTo>
                <a:lnTo>
                  <a:pt x="1120" y="848"/>
                </a:lnTo>
                <a:lnTo>
                  <a:pt x="1144" y="838"/>
                </a:lnTo>
                <a:lnTo>
                  <a:pt x="1167" y="830"/>
                </a:lnTo>
                <a:lnTo>
                  <a:pt x="1192" y="824"/>
                </a:lnTo>
                <a:lnTo>
                  <a:pt x="1216" y="818"/>
                </a:lnTo>
                <a:lnTo>
                  <a:pt x="1242" y="814"/>
                </a:lnTo>
                <a:lnTo>
                  <a:pt x="1267" y="811"/>
                </a:lnTo>
                <a:lnTo>
                  <a:pt x="1294" y="809"/>
                </a:lnTo>
                <a:lnTo>
                  <a:pt x="1321" y="808"/>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71021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9_Пользовательский макет">
    <p:spTree>
      <p:nvGrpSpPr>
        <p:cNvPr id="1" name=""/>
        <p:cNvGrpSpPr/>
        <p:nvPr/>
      </p:nvGrpSpPr>
      <p:grpSpPr>
        <a:xfrm>
          <a:off x="0" y="0"/>
          <a:ext cx="0" cy="0"/>
          <a:chOff x="0" y="0"/>
          <a:chExt cx="0" cy="0"/>
        </a:xfrm>
      </p:grpSpPr>
      <p:sp>
        <p:nvSpPr>
          <p:cNvPr id="6" name="Freeform 5"/>
          <p:cNvSpPr>
            <a:spLocks noGrp="1"/>
          </p:cNvSpPr>
          <p:nvPr>
            <p:ph type="pic" sz="quarter" idx="11"/>
          </p:nvPr>
        </p:nvSpPr>
        <p:spPr bwMode="auto">
          <a:xfrm>
            <a:off x="7975600" y="1928839"/>
            <a:ext cx="2336800" cy="2706932"/>
          </a:xfrm>
          <a:custGeom>
            <a:avLst/>
            <a:gdLst>
              <a:gd name="T0" fmla="*/ 7903 w 14000"/>
              <a:gd name="T1" fmla="*/ 8 h 16220"/>
              <a:gd name="T2" fmla="*/ 8865 w 14000"/>
              <a:gd name="T3" fmla="*/ 132 h 16220"/>
              <a:gd name="T4" fmla="*/ 9777 w 14000"/>
              <a:gd name="T5" fmla="*/ 393 h 16220"/>
              <a:gd name="T6" fmla="*/ 10630 w 14000"/>
              <a:gd name="T7" fmla="*/ 783 h 16220"/>
              <a:gd name="T8" fmla="*/ 11412 w 14000"/>
              <a:gd name="T9" fmla="*/ 1287 h 16220"/>
              <a:gd name="T10" fmla="*/ 12112 w 14000"/>
              <a:gd name="T11" fmla="*/ 1897 h 16220"/>
              <a:gd name="T12" fmla="*/ 12719 w 14000"/>
              <a:gd name="T13" fmla="*/ 2600 h 16220"/>
              <a:gd name="T14" fmla="*/ 13221 w 14000"/>
              <a:gd name="T15" fmla="*/ 3386 h 16220"/>
              <a:gd name="T16" fmla="*/ 13609 w 14000"/>
              <a:gd name="T17" fmla="*/ 4244 h 16220"/>
              <a:gd name="T18" fmla="*/ 13869 w 14000"/>
              <a:gd name="T19" fmla="*/ 5160 h 16220"/>
              <a:gd name="T20" fmla="*/ 13992 w 14000"/>
              <a:gd name="T21" fmla="*/ 6126 h 16220"/>
              <a:gd name="T22" fmla="*/ 13992 w 14000"/>
              <a:gd name="T23" fmla="*/ 10094 h 16220"/>
              <a:gd name="T24" fmla="*/ 13869 w 14000"/>
              <a:gd name="T25" fmla="*/ 11060 h 16220"/>
              <a:gd name="T26" fmla="*/ 13609 w 14000"/>
              <a:gd name="T27" fmla="*/ 11977 h 16220"/>
              <a:gd name="T28" fmla="*/ 13221 w 14000"/>
              <a:gd name="T29" fmla="*/ 12834 h 16220"/>
              <a:gd name="T30" fmla="*/ 12719 w 14000"/>
              <a:gd name="T31" fmla="*/ 13620 h 16220"/>
              <a:gd name="T32" fmla="*/ 12112 w 14000"/>
              <a:gd name="T33" fmla="*/ 14323 h 16220"/>
              <a:gd name="T34" fmla="*/ 11412 w 14000"/>
              <a:gd name="T35" fmla="*/ 14934 h 16220"/>
              <a:gd name="T36" fmla="*/ 10630 w 14000"/>
              <a:gd name="T37" fmla="*/ 15438 h 16220"/>
              <a:gd name="T38" fmla="*/ 9777 w 14000"/>
              <a:gd name="T39" fmla="*/ 15827 h 16220"/>
              <a:gd name="T40" fmla="*/ 8865 w 14000"/>
              <a:gd name="T41" fmla="*/ 16088 h 16220"/>
              <a:gd name="T42" fmla="*/ 7903 w 14000"/>
              <a:gd name="T43" fmla="*/ 16212 h 16220"/>
              <a:gd name="T44" fmla="*/ 6097 w 14000"/>
              <a:gd name="T45" fmla="*/ 16212 h 16220"/>
              <a:gd name="T46" fmla="*/ 5135 w 14000"/>
              <a:gd name="T47" fmla="*/ 16088 h 16220"/>
              <a:gd name="T48" fmla="*/ 4222 w 14000"/>
              <a:gd name="T49" fmla="*/ 15827 h 16220"/>
              <a:gd name="T50" fmla="*/ 3370 w 14000"/>
              <a:gd name="T51" fmla="*/ 15438 h 16220"/>
              <a:gd name="T52" fmla="*/ 2588 w 14000"/>
              <a:gd name="T53" fmla="*/ 14934 h 16220"/>
              <a:gd name="T54" fmla="*/ 1888 w 14000"/>
              <a:gd name="T55" fmla="*/ 14323 h 16220"/>
              <a:gd name="T56" fmla="*/ 1280 w 14000"/>
              <a:gd name="T57" fmla="*/ 13620 h 16220"/>
              <a:gd name="T58" fmla="*/ 779 w 14000"/>
              <a:gd name="T59" fmla="*/ 12834 h 16220"/>
              <a:gd name="T60" fmla="*/ 391 w 14000"/>
              <a:gd name="T61" fmla="*/ 11977 h 16220"/>
              <a:gd name="T62" fmla="*/ 131 w 14000"/>
              <a:gd name="T63" fmla="*/ 11060 h 16220"/>
              <a:gd name="T64" fmla="*/ 8 w 14000"/>
              <a:gd name="T65" fmla="*/ 10094 h 16220"/>
              <a:gd name="T66" fmla="*/ 8 w 14000"/>
              <a:gd name="T67" fmla="*/ 6126 h 16220"/>
              <a:gd name="T68" fmla="*/ 131 w 14000"/>
              <a:gd name="T69" fmla="*/ 5160 h 16220"/>
              <a:gd name="T70" fmla="*/ 391 w 14000"/>
              <a:gd name="T71" fmla="*/ 4244 h 16220"/>
              <a:gd name="T72" fmla="*/ 779 w 14000"/>
              <a:gd name="T73" fmla="*/ 3386 h 16220"/>
              <a:gd name="T74" fmla="*/ 1280 w 14000"/>
              <a:gd name="T75" fmla="*/ 2600 h 16220"/>
              <a:gd name="T76" fmla="*/ 1888 w 14000"/>
              <a:gd name="T77" fmla="*/ 1897 h 16220"/>
              <a:gd name="T78" fmla="*/ 2588 w 14000"/>
              <a:gd name="T79" fmla="*/ 1287 h 16220"/>
              <a:gd name="T80" fmla="*/ 3370 w 14000"/>
              <a:gd name="T81" fmla="*/ 783 h 16220"/>
              <a:gd name="T82" fmla="*/ 4222 w 14000"/>
              <a:gd name="T83" fmla="*/ 393 h 16220"/>
              <a:gd name="T84" fmla="*/ 5135 w 14000"/>
              <a:gd name="T85" fmla="*/ 132 h 16220"/>
              <a:gd name="T86" fmla="*/ 6097 w 14000"/>
              <a:gd name="T87" fmla="*/ 8 h 16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000" h="16220">
                <a:moveTo>
                  <a:pt x="6426" y="0"/>
                </a:moveTo>
                <a:lnTo>
                  <a:pt x="7574" y="0"/>
                </a:lnTo>
                <a:lnTo>
                  <a:pt x="7903" y="8"/>
                </a:lnTo>
                <a:lnTo>
                  <a:pt x="8228" y="33"/>
                </a:lnTo>
                <a:lnTo>
                  <a:pt x="8549" y="75"/>
                </a:lnTo>
                <a:lnTo>
                  <a:pt x="8865" y="132"/>
                </a:lnTo>
                <a:lnTo>
                  <a:pt x="9175" y="205"/>
                </a:lnTo>
                <a:lnTo>
                  <a:pt x="9479" y="292"/>
                </a:lnTo>
                <a:lnTo>
                  <a:pt x="9777" y="393"/>
                </a:lnTo>
                <a:lnTo>
                  <a:pt x="10068" y="510"/>
                </a:lnTo>
                <a:lnTo>
                  <a:pt x="10353" y="640"/>
                </a:lnTo>
                <a:lnTo>
                  <a:pt x="10630" y="783"/>
                </a:lnTo>
                <a:lnTo>
                  <a:pt x="10899" y="939"/>
                </a:lnTo>
                <a:lnTo>
                  <a:pt x="11160" y="1107"/>
                </a:lnTo>
                <a:lnTo>
                  <a:pt x="11412" y="1287"/>
                </a:lnTo>
                <a:lnTo>
                  <a:pt x="11655" y="1479"/>
                </a:lnTo>
                <a:lnTo>
                  <a:pt x="11888" y="1683"/>
                </a:lnTo>
                <a:lnTo>
                  <a:pt x="12112" y="1897"/>
                </a:lnTo>
                <a:lnTo>
                  <a:pt x="12325" y="2122"/>
                </a:lnTo>
                <a:lnTo>
                  <a:pt x="12528" y="2356"/>
                </a:lnTo>
                <a:lnTo>
                  <a:pt x="12719" y="2600"/>
                </a:lnTo>
                <a:lnTo>
                  <a:pt x="12898" y="2854"/>
                </a:lnTo>
                <a:lnTo>
                  <a:pt x="13066" y="3115"/>
                </a:lnTo>
                <a:lnTo>
                  <a:pt x="13221" y="3386"/>
                </a:lnTo>
                <a:lnTo>
                  <a:pt x="13363" y="3665"/>
                </a:lnTo>
                <a:lnTo>
                  <a:pt x="13493" y="3951"/>
                </a:lnTo>
                <a:lnTo>
                  <a:pt x="13609" y="4244"/>
                </a:lnTo>
                <a:lnTo>
                  <a:pt x="13709" y="4543"/>
                </a:lnTo>
                <a:lnTo>
                  <a:pt x="13796" y="4849"/>
                </a:lnTo>
                <a:lnTo>
                  <a:pt x="13869" y="5160"/>
                </a:lnTo>
                <a:lnTo>
                  <a:pt x="13925" y="5477"/>
                </a:lnTo>
                <a:lnTo>
                  <a:pt x="13967" y="5800"/>
                </a:lnTo>
                <a:lnTo>
                  <a:pt x="13992" y="6126"/>
                </a:lnTo>
                <a:lnTo>
                  <a:pt x="14000" y="6458"/>
                </a:lnTo>
                <a:lnTo>
                  <a:pt x="14000" y="9762"/>
                </a:lnTo>
                <a:lnTo>
                  <a:pt x="13992" y="10094"/>
                </a:lnTo>
                <a:lnTo>
                  <a:pt x="13967" y="10420"/>
                </a:lnTo>
                <a:lnTo>
                  <a:pt x="13925" y="10743"/>
                </a:lnTo>
                <a:lnTo>
                  <a:pt x="13869" y="11060"/>
                </a:lnTo>
                <a:lnTo>
                  <a:pt x="13796" y="11372"/>
                </a:lnTo>
                <a:lnTo>
                  <a:pt x="13709" y="11677"/>
                </a:lnTo>
                <a:lnTo>
                  <a:pt x="13609" y="11977"/>
                </a:lnTo>
                <a:lnTo>
                  <a:pt x="13493" y="12270"/>
                </a:lnTo>
                <a:lnTo>
                  <a:pt x="13363" y="12556"/>
                </a:lnTo>
                <a:lnTo>
                  <a:pt x="13221" y="12834"/>
                </a:lnTo>
                <a:lnTo>
                  <a:pt x="13066" y="13105"/>
                </a:lnTo>
                <a:lnTo>
                  <a:pt x="12898" y="13366"/>
                </a:lnTo>
                <a:lnTo>
                  <a:pt x="12719" y="13620"/>
                </a:lnTo>
                <a:lnTo>
                  <a:pt x="12528" y="13864"/>
                </a:lnTo>
                <a:lnTo>
                  <a:pt x="12325" y="14099"/>
                </a:lnTo>
                <a:lnTo>
                  <a:pt x="12112" y="14323"/>
                </a:lnTo>
                <a:lnTo>
                  <a:pt x="11888" y="14537"/>
                </a:lnTo>
                <a:lnTo>
                  <a:pt x="11655" y="14741"/>
                </a:lnTo>
                <a:lnTo>
                  <a:pt x="11412" y="14934"/>
                </a:lnTo>
                <a:lnTo>
                  <a:pt x="11160" y="15114"/>
                </a:lnTo>
                <a:lnTo>
                  <a:pt x="10899" y="15282"/>
                </a:lnTo>
                <a:lnTo>
                  <a:pt x="10630" y="15438"/>
                </a:lnTo>
                <a:lnTo>
                  <a:pt x="10353" y="15581"/>
                </a:lnTo>
                <a:lnTo>
                  <a:pt x="10068" y="15711"/>
                </a:lnTo>
                <a:lnTo>
                  <a:pt x="9777" y="15827"/>
                </a:lnTo>
                <a:lnTo>
                  <a:pt x="9479" y="15929"/>
                </a:lnTo>
                <a:lnTo>
                  <a:pt x="9175" y="16016"/>
                </a:lnTo>
                <a:lnTo>
                  <a:pt x="8865" y="16088"/>
                </a:lnTo>
                <a:lnTo>
                  <a:pt x="8549" y="16145"/>
                </a:lnTo>
                <a:lnTo>
                  <a:pt x="8228" y="16187"/>
                </a:lnTo>
                <a:lnTo>
                  <a:pt x="7903" y="16212"/>
                </a:lnTo>
                <a:lnTo>
                  <a:pt x="7574" y="16220"/>
                </a:lnTo>
                <a:lnTo>
                  <a:pt x="6426" y="16220"/>
                </a:lnTo>
                <a:lnTo>
                  <a:pt x="6097" y="16212"/>
                </a:lnTo>
                <a:lnTo>
                  <a:pt x="5772" y="16187"/>
                </a:lnTo>
                <a:lnTo>
                  <a:pt x="5451" y="16145"/>
                </a:lnTo>
                <a:lnTo>
                  <a:pt x="5135" y="16088"/>
                </a:lnTo>
                <a:lnTo>
                  <a:pt x="4824" y="16016"/>
                </a:lnTo>
                <a:lnTo>
                  <a:pt x="4521" y="15929"/>
                </a:lnTo>
                <a:lnTo>
                  <a:pt x="4222" y="15827"/>
                </a:lnTo>
                <a:lnTo>
                  <a:pt x="3931" y="15711"/>
                </a:lnTo>
                <a:lnTo>
                  <a:pt x="3646" y="15581"/>
                </a:lnTo>
                <a:lnTo>
                  <a:pt x="3370" y="15438"/>
                </a:lnTo>
                <a:lnTo>
                  <a:pt x="3100" y="15282"/>
                </a:lnTo>
                <a:lnTo>
                  <a:pt x="2840" y="15114"/>
                </a:lnTo>
                <a:lnTo>
                  <a:pt x="2588" y="14934"/>
                </a:lnTo>
                <a:lnTo>
                  <a:pt x="2345" y="14741"/>
                </a:lnTo>
                <a:lnTo>
                  <a:pt x="2111" y="14537"/>
                </a:lnTo>
                <a:lnTo>
                  <a:pt x="1888" y="14323"/>
                </a:lnTo>
                <a:lnTo>
                  <a:pt x="1675" y="14099"/>
                </a:lnTo>
                <a:lnTo>
                  <a:pt x="1472" y="13864"/>
                </a:lnTo>
                <a:lnTo>
                  <a:pt x="1280" y="13620"/>
                </a:lnTo>
                <a:lnTo>
                  <a:pt x="1102" y="13366"/>
                </a:lnTo>
                <a:lnTo>
                  <a:pt x="933" y="13105"/>
                </a:lnTo>
                <a:lnTo>
                  <a:pt x="779" y="12834"/>
                </a:lnTo>
                <a:lnTo>
                  <a:pt x="636" y="12556"/>
                </a:lnTo>
                <a:lnTo>
                  <a:pt x="506" y="12270"/>
                </a:lnTo>
                <a:lnTo>
                  <a:pt x="391" y="11977"/>
                </a:lnTo>
                <a:lnTo>
                  <a:pt x="290" y="11677"/>
                </a:lnTo>
                <a:lnTo>
                  <a:pt x="203" y="11372"/>
                </a:lnTo>
                <a:lnTo>
                  <a:pt x="131" y="11060"/>
                </a:lnTo>
                <a:lnTo>
                  <a:pt x="75" y="10743"/>
                </a:lnTo>
                <a:lnTo>
                  <a:pt x="33" y="10420"/>
                </a:lnTo>
                <a:lnTo>
                  <a:pt x="8" y="10094"/>
                </a:lnTo>
                <a:lnTo>
                  <a:pt x="0" y="9762"/>
                </a:lnTo>
                <a:lnTo>
                  <a:pt x="0" y="6458"/>
                </a:lnTo>
                <a:lnTo>
                  <a:pt x="8" y="6126"/>
                </a:lnTo>
                <a:lnTo>
                  <a:pt x="33" y="5800"/>
                </a:lnTo>
                <a:lnTo>
                  <a:pt x="75" y="5477"/>
                </a:lnTo>
                <a:lnTo>
                  <a:pt x="131" y="5160"/>
                </a:lnTo>
                <a:lnTo>
                  <a:pt x="203" y="4849"/>
                </a:lnTo>
                <a:lnTo>
                  <a:pt x="290" y="4543"/>
                </a:lnTo>
                <a:lnTo>
                  <a:pt x="391" y="4244"/>
                </a:lnTo>
                <a:lnTo>
                  <a:pt x="506" y="3951"/>
                </a:lnTo>
                <a:lnTo>
                  <a:pt x="636" y="3665"/>
                </a:lnTo>
                <a:lnTo>
                  <a:pt x="779" y="3386"/>
                </a:lnTo>
                <a:lnTo>
                  <a:pt x="933" y="3115"/>
                </a:lnTo>
                <a:lnTo>
                  <a:pt x="1102" y="2854"/>
                </a:lnTo>
                <a:lnTo>
                  <a:pt x="1280" y="2600"/>
                </a:lnTo>
                <a:lnTo>
                  <a:pt x="1472" y="2356"/>
                </a:lnTo>
                <a:lnTo>
                  <a:pt x="1675" y="2122"/>
                </a:lnTo>
                <a:lnTo>
                  <a:pt x="1888" y="1897"/>
                </a:lnTo>
                <a:lnTo>
                  <a:pt x="2111" y="1683"/>
                </a:lnTo>
                <a:lnTo>
                  <a:pt x="2345" y="1479"/>
                </a:lnTo>
                <a:lnTo>
                  <a:pt x="2588" y="1287"/>
                </a:lnTo>
                <a:lnTo>
                  <a:pt x="2840" y="1107"/>
                </a:lnTo>
                <a:lnTo>
                  <a:pt x="3100" y="939"/>
                </a:lnTo>
                <a:lnTo>
                  <a:pt x="3370" y="783"/>
                </a:lnTo>
                <a:lnTo>
                  <a:pt x="3646" y="640"/>
                </a:lnTo>
                <a:lnTo>
                  <a:pt x="3931" y="510"/>
                </a:lnTo>
                <a:lnTo>
                  <a:pt x="4222" y="393"/>
                </a:lnTo>
                <a:lnTo>
                  <a:pt x="4521" y="292"/>
                </a:lnTo>
                <a:lnTo>
                  <a:pt x="4824" y="205"/>
                </a:lnTo>
                <a:lnTo>
                  <a:pt x="5135" y="132"/>
                </a:lnTo>
                <a:lnTo>
                  <a:pt x="5451" y="75"/>
                </a:lnTo>
                <a:lnTo>
                  <a:pt x="5772" y="33"/>
                </a:lnTo>
                <a:lnTo>
                  <a:pt x="6097" y="8"/>
                </a:lnTo>
                <a:lnTo>
                  <a:pt x="6426" y="0"/>
                </a:lnTo>
                <a:close/>
              </a:path>
            </a:pathLst>
          </a:custGeom>
          <a:solidFill>
            <a:schemeClr val="tx1">
              <a:alpha val="12000"/>
            </a:schemeClr>
          </a:solidFill>
          <a:ln>
            <a:noFill/>
          </a:ln>
        </p:spPr>
        <p:txBody>
          <a:bodyPr vert="horz" wrap="square" lIns="91440" tIns="45720" rIns="91440" bIns="45720" numCol="1" anchor="t" anchorCtr="0" compatLnSpc="1">
            <a:prstTxWarp prst="textNoShape">
              <a:avLst/>
            </a:prstTxWarp>
          </a:bodyPr>
          <a:lstStyle>
            <a:lvl1pPr>
              <a:defRPr lang="ru-RU" sz="100"/>
            </a:lvl1pPr>
          </a:lstStyle>
          <a:p>
            <a:pPr lvl="0"/>
            <a:endParaRPr lang="ru-RU"/>
          </a:p>
        </p:txBody>
      </p:sp>
      <p:sp>
        <p:nvSpPr>
          <p:cNvPr id="3" name="Freeform 5"/>
          <p:cNvSpPr>
            <a:spLocks noGrp="1"/>
          </p:cNvSpPr>
          <p:nvPr>
            <p:ph type="pic" sz="quarter" idx="10"/>
          </p:nvPr>
        </p:nvSpPr>
        <p:spPr bwMode="auto">
          <a:xfrm>
            <a:off x="1879600" y="1928839"/>
            <a:ext cx="2336800" cy="2706932"/>
          </a:xfrm>
          <a:custGeom>
            <a:avLst/>
            <a:gdLst>
              <a:gd name="T0" fmla="*/ 7903 w 14000"/>
              <a:gd name="T1" fmla="*/ 8 h 16220"/>
              <a:gd name="T2" fmla="*/ 8865 w 14000"/>
              <a:gd name="T3" fmla="*/ 132 h 16220"/>
              <a:gd name="T4" fmla="*/ 9777 w 14000"/>
              <a:gd name="T5" fmla="*/ 393 h 16220"/>
              <a:gd name="T6" fmla="*/ 10630 w 14000"/>
              <a:gd name="T7" fmla="*/ 783 h 16220"/>
              <a:gd name="T8" fmla="*/ 11412 w 14000"/>
              <a:gd name="T9" fmla="*/ 1287 h 16220"/>
              <a:gd name="T10" fmla="*/ 12112 w 14000"/>
              <a:gd name="T11" fmla="*/ 1897 h 16220"/>
              <a:gd name="T12" fmla="*/ 12719 w 14000"/>
              <a:gd name="T13" fmla="*/ 2600 h 16220"/>
              <a:gd name="T14" fmla="*/ 13221 w 14000"/>
              <a:gd name="T15" fmla="*/ 3386 h 16220"/>
              <a:gd name="T16" fmla="*/ 13609 w 14000"/>
              <a:gd name="T17" fmla="*/ 4244 h 16220"/>
              <a:gd name="T18" fmla="*/ 13869 w 14000"/>
              <a:gd name="T19" fmla="*/ 5160 h 16220"/>
              <a:gd name="T20" fmla="*/ 13992 w 14000"/>
              <a:gd name="T21" fmla="*/ 6126 h 16220"/>
              <a:gd name="T22" fmla="*/ 13992 w 14000"/>
              <a:gd name="T23" fmla="*/ 10094 h 16220"/>
              <a:gd name="T24" fmla="*/ 13869 w 14000"/>
              <a:gd name="T25" fmla="*/ 11060 h 16220"/>
              <a:gd name="T26" fmla="*/ 13609 w 14000"/>
              <a:gd name="T27" fmla="*/ 11977 h 16220"/>
              <a:gd name="T28" fmla="*/ 13221 w 14000"/>
              <a:gd name="T29" fmla="*/ 12834 h 16220"/>
              <a:gd name="T30" fmla="*/ 12719 w 14000"/>
              <a:gd name="T31" fmla="*/ 13620 h 16220"/>
              <a:gd name="T32" fmla="*/ 12112 w 14000"/>
              <a:gd name="T33" fmla="*/ 14323 h 16220"/>
              <a:gd name="T34" fmla="*/ 11412 w 14000"/>
              <a:gd name="T35" fmla="*/ 14934 h 16220"/>
              <a:gd name="T36" fmla="*/ 10630 w 14000"/>
              <a:gd name="T37" fmla="*/ 15438 h 16220"/>
              <a:gd name="T38" fmla="*/ 9777 w 14000"/>
              <a:gd name="T39" fmla="*/ 15827 h 16220"/>
              <a:gd name="T40" fmla="*/ 8865 w 14000"/>
              <a:gd name="T41" fmla="*/ 16088 h 16220"/>
              <a:gd name="T42" fmla="*/ 7903 w 14000"/>
              <a:gd name="T43" fmla="*/ 16212 h 16220"/>
              <a:gd name="T44" fmla="*/ 6097 w 14000"/>
              <a:gd name="T45" fmla="*/ 16212 h 16220"/>
              <a:gd name="T46" fmla="*/ 5135 w 14000"/>
              <a:gd name="T47" fmla="*/ 16088 h 16220"/>
              <a:gd name="T48" fmla="*/ 4222 w 14000"/>
              <a:gd name="T49" fmla="*/ 15827 h 16220"/>
              <a:gd name="T50" fmla="*/ 3370 w 14000"/>
              <a:gd name="T51" fmla="*/ 15438 h 16220"/>
              <a:gd name="T52" fmla="*/ 2588 w 14000"/>
              <a:gd name="T53" fmla="*/ 14934 h 16220"/>
              <a:gd name="T54" fmla="*/ 1888 w 14000"/>
              <a:gd name="T55" fmla="*/ 14323 h 16220"/>
              <a:gd name="T56" fmla="*/ 1280 w 14000"/>
              <a:gd name="T57" fmla="*/ 13620 h 16220"/>
              <a:gd name="T58" fmla="*/ 779 w 14000"/>
              <a:gd name="T59" fmla="*/ 12834 h 16220"/>
              <a:gd name="T60" fmla="*/ 391 w 14000"/>
              <a:gd name="T61" fmla="*/ 11977 h 16220"/>
              <a:gd name="T62" fmla="*/ 131 w 14000"/>
              <a:gd name="T63" fmla="*/ 11060 h 16220"/>
              <a:gd name="T64" fmla="*/ 8 w 14000"/>
              <a:gd name="T65" fmla="*/ 10094 h 16220"/>
              <a:gd name="T66" fmla="*/ 8 w 14000"/>
              <a:gd name="T67" fmla="*/ 6126 h 16220"/>
              <a:gd name="T68" fmla="*/ 131 w 14000"/>
              <a:gd name="T69" fmla="*/ 5160 h 16220"/>
              <a:gd name="T70" fmla="*/ 391 w 14000"/>
              <a:gd name="T71" fmla="*/ 4244 h 16220"/>
              <a:gd name="T72" fmla="*/ 779 w 14000"/>
              <a:gd name="T73" fmla="*/ 3386 h 16220"/>
              <a:gd name="T74" fmla="*/ 1280 w 14000"/>
              <a:gd name="T75" fmla="*/ 2600 h 16220"/>
              <a:gd name="T76" fmla="*/ 1888 w 14000"/>
              <a:gd name="T77" fmla="*/ 1897 h 16220"/>
              <a:gd name="T78" fmla="*/ 2588 w 14000"/>
              <a:gd name="T79" fmla="*/ 1287 h 16220"/>
              <a:gd name="T80" fmla="*/ 3370 w 14000"/>
              <a:gd name="T81" fmla="*/ 783 h 16220"/>
              <a:gd name="T82" fmla="*/ 4222 w 14000"/>
              <a:gd name="T83" fmla="*/ 393 h 16220"/>
              <a:gd name="T84" fmla="*/ 5135 w 14000"/>
              <a:gd name="T85" fmla="*/ 132 h 16220"/>
              <a:gd name="T86" fmla="*/ 6097 w 14000"/>
              <a:gd name="T87" fmla="*/ 8 h 16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000" h="16220">
                <a:moveTo>
                  <a:pt x="6426" y="0"/>
                </a:moveTo>
                <a:lnTo>
                  <a:pt x="7574" y="0"/>
                </a:lnTo>
                <a:lnTo>
                  <a:pt x="7903" y="8"/>
                </a:lnTo>
                <a:lnTo>
                  <a:pt x="8228" y="33"/>
                </a:lnTo>
                <a:lnTo>
                  <a:pt x="8549" y="75"/>
                </a:lnTo>
                <a:lnTo>
                  <a:pt x="8865" y="132"/>
                </a:lnTo>
                <a:lnTo>
                  <a:pt x="9175" y="205"/>
                </a:lnTo>
                <a:lnTo>
                  <a:pt x="9479" y="292"/>
                </a:lnTo>
                <a:lnTo>
                  <a:pt x="9777" y="393"/>
                </a:lnTo>
                <a:lnTo>
                  <a:pt x="10068" y="510"/>
                </a:lnTo>
                <a:lnTo>
                  <a:pt x="10353" y="640"/>
                </a:lnTo>
                <a:lnTo>
                  <a:pt x="10630" y="783"/>
                </a:lnTo>
                <a:lnTo>
                  <a:pt x="10899" y="939"/>
                </a:lnTo>
                <a:lnTo>
                  <a:pt x="11160" y="1107"/>
                </a:lnTo>
                <a:lnTo>
                  <a:pt x="11412" y="1287"/>
                </a:lnTo>
                <a:lnTo>
                  <a:pt x="11655" y="1479"/>
                </a:lnTo>
                <a:lnTo>
                  <a:pt x="11888" y="1683"/>
                </a:lnTo>
                <a:lnTo>
                  <a:pt x="12112" y="1897"/>
                </a:lnTo>
                <a:lnTo>
                  <a:pt x="12325" y="2122"/>
                </a:lnTo>
                <a:lnTo>
                  <a:pt x="12528" y="2356"/>
                </a:lnTo>
                <a:lnTo>
                  <a:pt x="12719" y="2600"/>
                </a:lnTo>
                <a:lnTo>
                  <a:pt x="12898" y="2854"/>
                </a:lnTo>
                <a:lnTo>
                  <a:pt x="13066" y="3115"/>
                </a:lnTo>
                <a:lnTo>
                  <a:pt x="13221" y="3386"/>
                </a:lnTo>
                <a:lnTo>
                  <a:pt x="13363" y="3665"/>
                </a:lnTo>
                <a:lnTo>
                  <a:pt x="13493" y="3951"/>
                </a:lnTo>
                <a:lnTo>
                  <a:pt x="13609" y="4244"/>
                </a:lnTo>
                <a:lnTo>
                  <a:pt x="13709" y="4543"/>
                </a:lnTo>
                <a:lnTo>
                  <a:pt x="13796" y="4849"/>
                </a:lnTo>
                <a:lnTo>
                  <a:pt x="13869" y="5160"/>
                </a:lnTo>
                <a:lnTo>
                  <a:pt x="13925" y="5477"/>
                </a:lnTo>
                <a:lnTo>
                  <a:pt x="13967" y="5800"/>
                </a:lnTo>
                <a:lnTo>
                  <a:pt x="13992" y="6126"/>
                </a:lnTo>
                <a:lnTo>
                  <a:pt x="14000" y="6458"/>
                </a:lnTo>
                <a:lnTo>
                  <a:pt x="14000" y="9762"/>
                </a:lnTo>
                <a:lnTo>
                  <a:pt x="13992" y="10094"/>
                </a:lnTo>
                <a:lnTo>
                  <a:pt x="13967" y="10420"/>
                </a:lnTo>
                <a:lnTo>
                  <a:pt x="13925" y="10743"/>
                </a:lnTo>
                <a:lnTo>
                  <a:pt x="13869" y="11060"/>
                </a:lnTo>
                <a:lnTo>
                  <a:pt x="13796" y="11372"/>
                </a:lnTo>
                <a:lnTo>
                  <a:pt x="13709" y="11677"/>
                </a:lnTo>
                <a:lnTo>
                  <a:pt x="13609" y="11977"/>
                </a:lnTo>
                <a:lnTo>
                  <a:pt x="13493" y="12270"/>
                </a:lnTo>
                <a:lnTo>
                  <a:pt x="13363" y="12556"/>
                </a:lnTo>
                <a:lnTo>
                  <a:pt x="13221" y="12834"/>
                </a:lnTo>
                <a:lnTo>
                  <a:pt x="13066" y="13105"/>
                </a:lnTo>
                <a:lnTo>
                  <a:pt x="12898" y="13366"/>
                </a:lnTo>
                <a:lnTo>
                  <a:pt x="12719" y="13620"/>
                </a:lnTo>
                <a:lnTo>
                  <a:pt x="12528" y="13864"/>
                </a:lnTo>
                <a:lnTo>
                  <a:pt x="12325" y="14099"/>
                </a:lnTo>
                <a:lnTo>
                  <a:pt x="12112" y="14323"/>
                </a:lnTo>
                <a:lnTo>
                  <a:pt x="11888" y="14537"/>
                </a:lnTo>
                <a:lnTo>
                  <a:pt x="11655" y="14741"/>
                </a:lnTo>
                <a:lnTo>
                  <a:pt x="11412" y="14934"/>
                </a:lnTo>
                <a:lnTo>
                  <a:pt x="11160" y="15114"/>
                </a:lnTo>
                <a:lnTo>
                  <a:pt x="10899" y="15282"/>
                </a:lnTo>
                <a:lnTo>
                  <a:pt x="10630" y="15438"/>
                </a:lnTo>
                <a:lnTo>
                  <a:pt x="10353" y="15581"/>
                </a:lnTo>
                <a:lnTo>
                  <a:pt x="10068" y="15711"/>
                </a:lnTo>
                <a:lnTo>
                  <a:pt x="9777" y="15827"/>
                </a:lnTo>
                <a:lnTo>
                  <a:pt x="9479" y="15929"/>
                </a:lnTo>
                <a:lnTo>
                  <a:pt x="9175" y="16016"/>
                </a:lnTo>
                <a:lnTo>
                  <a:pt x="8865" y="16088"/>
                </a:lnTo>
                <a:lnTo>
                  <a:pt x="8549" y="16145"/>
                </a:lnTo>
                <a:lnTo>
                  <a:pt x="8228" y="16187"/>
                </a:lnTo>
                <a:lnTo>
                  <a:pt x="7903" y="16212"/>
                </a:lnTo>
                <a:lnTo>
                  <a:pt x="7574" y="16220"/>
                </a:lnTo>
                <a:lnTo>
                  <a:pt x="6426" y="16220"/>
                </a:lnTo>
                <a:lnTo>
                  <a:pt x="6097" y="16212"/>
                </a:lnTo>
                <a:lnTo>
                  <a:pt x="5772" y="16187"/>
                </a:lnTo>
                <a:lnTo>
                  <a:pt x="5451" y="16145"/>
                </a:lnTo>
                <a:lnTo>
                  <a:pt x="5135" y="16088"/>
                </a:lnTo>
                <a:lnTo>
                  <a:pt x="4824" y="16016"/>
                </a:lnTo>
                <a:lnTo>
                  <a:pt x="4521" y="15929"/>
                </a:lnTo>
                <a:lnTo>
                  <a:pt x="4222" y="15827"/>
                </a:lnTo>
                <a:lnTo>
                  <a:pt x="3931" y="15711"/>
                </a:lnTo>
                <a:lnTo>
                  <a:pt x="3646" y="15581"/>
                </a:lnTo>
                <a:lnTo>
                  <a:pt x="3370" y="15438"/>
                </a:lnTo>
                <a:lnTo>
                  <a:pt x="3100" y="15282"/>
                </a:lnTo>
                <a:lnTo>
                  <a:pt x="2840" y="15114"/>
                </a:lnTo>
                <a:lnTo>
                  <a:pt x="2588" y="14934"/>
                </a:lnTo>
                <a:lnTo>
                  <a:pt x="2345" y="14741"/>
                </a:lnTo>
                <a:lnTo>
                  <a:pt x="2111" y="14537"/>
                </a:lnTo>
                <a:lnTo>
                  <a:pt x="1888" y="14323"/>
                </a:lnTo>
                <a:lnTo>
                  <a:pt x="1675" y="14099"/>
                </a:lnTo>
                <a:lnTo>
                  <a:pt x="1472" y="13864"/>
                </a:lnTo>
                <a:lnTo>
                  <a:pt x="1280" y="13620"/>
                </a:lnTo>
                <a:lnTo>
                  <a:pt x="1102" y="13366"/>
                </a:lnTo>
                <a:lnTo>
                  <a:pt x="933" y="13105"/>
                </a:lnTo>
                <a:lnTo>
                  <a:pt x="779" y="12834"/>
                </a:lnTo>
                <a:lnTo>
                  <a:pt x="636" y="12556"/>
                </a:lnTo>
                <a:lnTo>
                  <a:pt x="506" y="12270"/>
                </a:lnTo>
                <a:lnTo>
                  <a:pt x="391" y="11977"/>
                </a:lnTo>
                <a:lnTo>
                  <a:pt x="290" y="11677"/>
                </a:lnTo>
                <a:lnTo>
                  <a:pt x="203" y="11372"/>
                </a:lnTo>
                <a:lnTo>
                  <a:pt x="131" y="11060"/>
                </a:lnTo>
                <a:lnTo>
                  <a:pt x="75" y="10743"/>
                </a:lnTo>
                <a:lnTo>
                  <a:pt x="33" y="10420"/>
                </a:lnTo>
                <a:lnTo>
                  <a:pt x="8" y="10094"/>
                </a:lnTo>
                <a:lnTo>
                  <a:pt x="0" y="9762"/>
                </a:lnTo>
                <a:lnTo>
                  <a:pt x="0" y="6458"/>
                </a:lnTo>
                <a:lnTo>
                  <a:pt x="8" y="6126"/>
                </a:lnTo>
                <a:lnTo>
                  <a:pt x="33" y="5800"/>
                </a:lnTo>
                <a:lnTo>
                  <a:pt x="75" y="5477"/>
                </a:lnTo>
                <a:lnTo>
                  <a:pt x="131" y="5160"/>
                </a:lnTo>
                <a:lnTo>
                  <a:pt x="203" y="4849"/>
                </a:lnTo>
                <a:lnTo>
                  <a:pt x="290" y="4543"/>
                </a:lnTo>
                <a:lnTo>
                  <a:pt x="391" y="4244"/>
                </a:lnTo>
                <a:lnTo>
                  <a:pt x="506" y="3951"/>
                </a:lnTo>
                <a:lnTo>
                  <a:pt x="636" y="3665"/>
                </a:lnTo>
                <a:lnTo>
                  <a:pt x="779" y="3386"/>
                </a:lnTo>
                <a:lnTo>
                  <a:pt x="933" y="3115"/>
                </a:lnTo>
                <a:lnTo>
                  <a:pt x="1102" y="2854"/>
                </a:lnTo>
                <a:lnTo>
                  <a:pt x="1280" y="2600"/>
                </a:lnTo>
                <a:lnTo>
                  <a:pt x="1472" y="2356"/>
                </a:lnTo>
                <a:lnTo>
                  <a:pt x="1675" y="2122"/>
                </a:lnTo>
                <a:lnTo>
                  <a:pt x="1888" y="1897"/>
                </a:lnTo>
                <a:lnTo>
                  <a:pt x="2111" y="1683"/>
                </a:lnTo>
                <a:lnTo>
                  <a:pt x="2345" y="1479"/>
                </a:lnTo>
                <a:lnTo>
                  <a:pt x="2588" y="1287"/>
                </a:lnTo>
                <a:lnTo>
                  <a:pt x="2840" y="1107"/>
                </a:lnTo>
                <a:lnTo>
                  <a:pt x="3100" y="939"/>
                </a:lnTo>
                <a:lnTo>
                  <a:pt x="3370" y="783"/>
                </a:lnTo>
                <a:lnTo>
                  <a:pt x="3646" y="640"/>
                </a:lnTo>
                <a:lnTo>
                  <a:pt x="3931" y="510"/>
                </a:lnTo>
                <a:lnTo>
                  <a:pt x="4222" y="393"/>
                </a:lnTo>
                <a:lnTo>
                  <a:pt x="4521" y="292"/>
                </a:lnTo>
                <a:lnTo>
                  <a:pt x="4824" y="205"/>
                </a:lnTo>
                <a:lnTo>
                  <a:pt x="5135" y="132"/>
                </a:lnTo>
                <a:lnTo>
                  <a:pt x="5451" y="75"/>
                </a:lnTo>
                <a:lnTo>
                  <a:pt x="5772" y="33"/>
                </a:lnTo>
                <a:lnTo>
                  <a:pt x="6097" y="8"/>
                </a:lnTo>
                <a:lnTo>
                  <a:pt x="6426" y="0"/>
                </a:lnTo>
                <a:close/>
              </a:path>
            </a:pathLst>
          </a:custGeom>
          <a:solidFill>
            <a:schemeClr val="tx1">
              <a:alpha val="12000"/>
            </a:schemeClr>
          </a:solidFill>
          <a:ln>
            <a:noFill/>
          </a:ln>
        </p:spPr>
        <p:txBody>
          <a:bodyPr vert="horz" wrap="square" lIns="91440" tIns="45720" rIns="91440" bIns="45720" numCol="1" anchor="t" anchorCtr="0" compatLnSpc="1">
            <a:prstTxWarp prst="textNoShape">
              <a:avLst/>
            </a:prstTxWarp>
          </a:bodyPr>
          <a:lstStyle>
            <a:lvl1pPr>
              <a:defRPr lang="ru-RU" sz="100"/>
            </a:lvl1pPr>
          </a:lstStyle>
          <a:p>
            <a:pPr lvl="0"/>
            <a:endParaRPr lang="ru-RU"/>
          </a:p>
        </p:txBody>
      </p:sp>
    </p:spTree>
    <p:extLst>
      <p:ext uri="{BB962C8B-B14F-4D97-AF65-F5344CB8AC3E}">
        <p14:creationId xmlns:p14="http://schemas.microsoft.com/office/powerpoint/2010/main" val="1536480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900"/>
                                        <p:tgtEl>
                                          <p:spTgt spid="3"/>
                                        </p:tgtEl>
                                      </p:cBhvr>
                                    </p:animEffect>
                                  </p:childTnLst>
                                </p:cTn>
                              </p:par>
                              <p:par>
                                <p:cTn id="8" presetID="10" presetClass="entr" presetSubtype="0" fill="hold" grpId="0" nodeType="withEffect">
                                  <p:stCondLst>
                                    <p:cond delay="27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9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Welcome slide 02 (20/09/19)">
    <p:spTree>
      <p:nvGrpSpPr>
        <p:cNvPr id="1" name=""/>
        <p:cNvGrpSpPr/>
        <p:nvPr/>
      </p:nvGrpSpPr>
      <p:grpSpPr>
        <a:xfrm>
          <a:off x="0" y="0"/>
          <a:ext cx="0" cy="0"/>
          <a:chOff x="0" y="0"/>
          <a:chExt cx="0" cy="0"/>
        </a:xfrm>
      </p:grpSpPr>
      <p:sp>
        <p:nvSpPr>
          <p:cNvPr id="3" name="Freeform 14"/>
          <p:cNvSpPr>
            <a:spLocks noGrp="1" noEditPoints="1"/>
          </p:cNvSpPr>
          <p:nvPr>
            <p:ph type="pic" sz="quarter" idx="11"/>
          </p:nvPr>
        </p:nvSpPr>
        <p:spPr bwMode="auto">
          <a:xfrm>
            <a:off x="1446007" y="1430639"/>
            <a:ext cx="3997332" cy="3996716"/>
          </a:xfrm>
          <a:custGeom>
            <a:avLst/>
            <a:gdLst>
              <a:gd name="T0" fmla="*/ 0 w 2552"/>
              <a:gd name="T1" fmla="*/ 0 h 2554"/>
              <a:gd name="T2" fmla="*/ 2552 w 2552"/>
              <a:gd name="T3" fmla="*/ 0 h 2554"/>
              <a:gd name="T4" fmla="*/ 2552 w 2552"/>
              <a:gd name="T5" fmla="*/ 2554 h 2554"/>
              <a:gd name="T6" fmla="*/ 0 w 2552"/>
              <a:gd name="T7" fmla="*/ 2554 h 2554"/>
              <a:gd name="T8" fmla="*/ 0 w 2552"/>
              <a:gd name="T9" fmla="*/ 0 h 2554"/>
              <a:gd name="T10" fmla="*/ 780 w 2552"/>
              <a:gd name="T11" fmla="*/ 781 h 2554"/>
              <a:gd name="T12" fmla="*/ 1772 w 2552"/>
              <a:gd name="T13" fmla="*/ 781 h 2554"/>
              <a:gd name="T14" fmla="*/ 1772 w 2552"/>
              <a:gd name="T15" fmla="*/ 1773 h 2554"/>
              <a:gd name="T16" fmla="*/ 780 w 2552"/>
              <a:gd name="T17" fmla="*/ 1773 h 2554"/>
              <a:gd name="T18" fmla="*/ 780 w 2552"/>
              <a:gd name="T19" fmla="*/ 781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52" h="2554">
                <a:moveTo>
                  <a:pt x="0" y="0"/>
                </a:moveTo>
                <a:lnTo>
                  <a:pt x="2552" y="0"/>
                </a:lnTo>
                <a:lnTo>
                  <a:pt x="2552" y="2554"/>
                </a:lnTo>
                <a:lnTo>
                  <a:pt x="0" y="2554"/>
                </a:lnTo>
                <a:lnTo>
                  <a:pt x="0" y="0"/>
                </a:lnTo>
                <a:close/>
                <a:moveTo>
                  <a:pt x="780" y="781"/>
                </a:moveTo>
                <a:lnTo>
                  <a:pt x="1772" y="781"/>
                </a:lnTo>
                <a:lnTo>
                  <a:pt x="1772" y="1773"/>
                </a:lnTo>
                <a:lnTo>
                  <a:pt x="780" y="1773"/>
                </a:lnTo>
                <a:lnTo>
                  <a:pt x="780" y="7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508276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9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0_Пользовательский макет">
    <p:spTree>
      <p:nvGrpSpPr>
        <p:cNvPr id="1" name=""/>
        <p:cNvGrpSpPr/>
        <p:nvPr/>
      </p:nvGrpSpPr>
      <p:grpSpPr>
        <a:xfrm>
          <a:off x="0" y="0"/>
          <a:ext cx="0" cy="0"/>
          <a:chOff x="0" y="0"/>
          <a:chExt cx="0" cy="0"/>
        </a:xfrm>
      </p:grpSpPr>
      <p:sp>
        <p:nvSpPr>
          <p:cNvPr id="23" name="Picture Placeholder 2"/>
          <p:cNvSpPr>
            <a:spLocks noGrp="1"/>
          </p:cNvSpPr>
          <p:nvPr>
            <p:ph type="pic" sz="quarter" idx="12"/>
          </p:nvPr>
        </p:nvSpPr>
        <p:spPr>
          <a:xfrm>
            <a:off x="0" y="1981953"/>
            <a:ext cx="2438400" cy="243802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3"/>
          </p:nvPr>
        </p:nvSpPr>
        <p:spPr>
          <a:xfrm>
            <a:off x="4876800" y="1981953"/>
            <a:ext cx="2438400" cy="243802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4"/>
          </p:nvPr>
        </p:nvSpPr>
        <p:spPr>
          <a:xfrm>
            <a:off x="9753600" y="1981953"/>
            <a:ext cx="2438400" cy="243802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5"/>
          </p:nvPr>
        </p:nvSpPr>
        <p:spPr>
          <a:xfrm>
            <a:off x="2438400" y="4419976"/>
            <a:ext cx="2438400" cy="243802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6"/>
          </p:nvPr>
        </p:nvSpPr>
        <p:spPr>
          <a:xfrm>
            <a:off x="7315200" y="4419976"/>
            <a:ext cx="2438400" cy="243802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28898557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40000">
                                      <p:stCondLst>
                                        <p:cond delay="900"/>
                                      </p:stCondLst>
                                      <p:childTnLst>
                                        <p:set>
                                          <p:cBhvr>
                                            <p:cTn id="6" dur="1" fill="hold">
                                              <p:stCondLst>
                                                <p:cond delay="0"/>
                                              </p:stCondLst>
                                            </p:cTn>
                                            <p:tgtEl>
                                              <p:spTgt spid="23"/>
                                            </p:tgtEl>
                                            <p:attrNameLst>
                                              <p:attrName>style.visibility</p:attrName>
                                            </p:attrNameLst>
                                          </p:cBhvr>
                                          <p:to>
                                            <p:strVal val="visible"/>
                                          </p:to>
                                        </p:set>
                                        <p:anim calcmode="lin" valueType="num" p14:bounceEnd="40000">
                                          <p:cBhvr additive="base">
                                            <p:cTn id="7" dur="9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8" dur="9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40000">
                                      <p:stCondLst>
                                        <p:cond delay="240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9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12" dur="9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40000">
                                      <p:stCondLst>
                                        <p:cond delay="390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9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6" dur="9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0000">
                                      <p:stCondLst>
                                        <p:cond delay="5400"/>
                                      </p:stCondLst>
                                      <p:childTnLst>
                                        <p:set>
                                          <p:cBhvr>
                                            <p:cTn id="18" dur="1" fill="hold">
                                              <p:stCondLst>
                                                <p:cond delay="0"/>
                                              </p:stCondLst>
                                            </p:cTn>
                                            <p:tgtEl>
                                              <p:spTgt spid="27"/>
                                            </p:tgtEl>
                                            <p:attrNameLst>
                                              <p:attrName>style.visibility</p:attrName>
                                            </p:attrNameLst>
                                          </p:cBhvr>
                                          <p:to>
                                            <p:strVal val="visible"/>
                                          </p:to>
                                        </p:set>
                                        <p:anim calcmode="lin" valueType="num" p14:bounceEnd="40000">
                                          <p:cBhvr additive="base">
                                            <p:cTn id="19" dur="9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20" dur="9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40000">
                                      <p:stCondLst>
                                        <p:cond delay="6900"/>
                                      </p:stCondLst>
                                      <p:childTnLst>
                                        <p:set>
                                          <p:cBhvr>
                                            <p:cTn id="22" dur="1" fill="hold">
                                              <p:stCondLst>
                                                <p:cond delay="0"/>
                                              </p:stCondLst>
                                            </p:cTn>
                                            <p:tgtEl>
                                              <p:spTgt spid="25"/>
                                            </p:tgtEl>
                                            <p:attrNameLst>
                                              <p:attrName>style.visibility</p:attrName>
                                            </p:attrNameLst>
                                          </p:cBhvr>
                                          <p:to>
                                            <p:strVal val="visible"/>
                                          </p:to>
                                        </p:set>
                                        <p:anim calcmode="lin" valueType="num" p14:bounceEnd="40000">
                                          <p:cBhvr additive="base">
                                            <p:cTn id="23" dur="9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24" dur="9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90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900" fill="hold"/>
                                            <p:tgtEl>
                                              <p:spTgt spid="23"/>
                                            </p:tgtEl>
                                            <p:attrNameLst>
                                              <p:attrName>ppt_x</p:attrName>
                                            </p:attrNameLst>
                                          </p:cBhvr>
                                          <p:tavLst>
                                            <p:tav tm="0">
                                              <p:val>
                                                <p:strVal val="#ppt_x"/>
                                              </p:val>
                                            </p:tav>
                                            <p:tav tm="100000">
                                              <p:val>
                                                <p:strVal val="#ppt_x"/>
                                              </p:val>
                                            </p:tav>
                                          </p:tavLst>
                                        </p:anim>
                                        <p:anim calcmode="lin" valueType="num">
                                          <p:cBhvr additive="base">
                                            <p:cTn id="8" dur="9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4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900" fill="hold"/>
                                            <p:tgtEl>
                                              <p:spTgt spid="26"/>
                                            </p:tgtEl>
                                            <p:attrNameLst>
                                              <p:attrName>ppt_x</p:attrName>
                                            </p:attrNameLst>
                                          </p:cBhvr>
                                          <p:tavLst>
                                            <p:tav tm="0">
                                              <p:val>
                                                <p:strVal val="#ppt_x"/>
                                              </p:val>
                                            </p:tav>
                                            <p:tav tm="100000">
                                              <p:val>
                                                <p:strVal val="#ppt_x"/>
                                              </p:val>
                                            </p:tav>
                                          </p:tavLst>
                                        </p:anim>
                                        <p:anim calcmode="lin" valueType="num">
                                          <p:cBhvr additive="base">
                                            <p:cTn id="12" dur="9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39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900" fill="hold"/>
                                            <p:tgtEl>
                                              <p:spTgt spid="24"/>
                                            </p:tgtEl>
                                            <p:attrNameLst>
                                              <p:attrName>ppt_x</p:attrName>
                                            </p:attrNameLst>
                                          </p:cBhvr>
                                          <p:tavLst>
                                            <p:tav tm="0">
                                              <p:val>
                                                <p:strVal val="#ppt_x"/>
                                              </p:val>
                                            </p:tav>
                                            <p:tav tm="100000">
                                              <p:val>
                                                <p:strVal val="#ppt_x"/>
                                              </p:val>
                                            </p:tav>
                                          </p:tavLst>
                                        </p:anim>
                                        <p:anim calcmode="lin" valueType="num">
                                          <p:cBhvr additive="base">
                                            <p:cTn id="16" dur="9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4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900" fill="hold"/>
                                            <p:tgtEl>
                                              <p:spTgt spid="27"/>
                                            </p:tgtEl>
                                            <p:attrNameLst>
                                              <p:attrName>ppt_x</p:attrName>
                                            </p:attrNameLst>
                                          </p:cBhvr>
                                          <p:tavLst>
                                            <p:tav tm="0">
                                              <p:val>
                                                <p:strVal val="#ppt_x"/>
                                              </p:val>
                                            </p:tav>
                                            <p:tav tm="100000">
                                              <p:val>
                                                <p:strVal val="#ppt_x"/>
                                              </p:val>
                                            </p:tav>
                                          </p:tavLst>
                                        </p:anim>
                                        <p:anim calcmode="lin" valueType="num">
                                          <p:cBhvr additive="base">
                                            <p:cTn id="20" dur="9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69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900" fill="hold"/>
                                            <p:tgtEl>
                                              <p:spTgt spid="25"/>
                                            </p:tgtEl>
                                            <p:attrNameLst>
                                              <p:attrName>ppt_x</p:attrName>
                                            </p:attrNameLst>
                                          </p:cBhvr>
                                          <p:tavLst>
                                            <p:tav tm="0">
                                              <p:val>
                                                <p:strVal val="#ppt_x"/>
                                              </p:val>
                                            </p:tav>
                                            <p:tav tm="100000">
                                              <p:val>
                                                <p:strVal val="#ppt_x"/>
                                              </p:val>
                                            </p:tav>
                                          </p:tavLst>
                                        </p:anim>
                                        <p:anim calcmode="lin" valueType="num">
                                          <p:cBhvr additive="base">
                                            <p:cTn id="24" dur="9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Lst>
      </p:timing>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Background 01">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6379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3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534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DD6A37-5F35-4FAC-A101-6A1301621651}"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40016170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Opening slide 15 (20/09/19)">
    <p:spTree>
      <p:nvGrpSpPr>
        <p:cNvPr id="1" name=""/>
        <p:cNvGrpSpPr/>
        <p:nvPr/>
      </p:nvGrpSpPr>
      <p:grpSpPr>
        <a:xfrm>
          <a:off x="0" y="0"/>
          <a:ext cx="0" cy="0"/>
          <a:chOff x="0" y="0"/>
          <a:chExt cx="0" cy="0"/>
        </a:xfrm>
      </p:grpSpPr>
      <p:sp>
        <p:nvSpPr>
          <p:cNvPr id="8" name="Freeform 8"/>
          <p:cNvSpPr>
            <a:spLocks noGrp="1"/>
          </p:cNvSpPr>
          <p:nvPr>
            <p:ph type="pic" sz="quarter" idx="10"/>
          </p:nvPr>
        </p:nvSpPr>
        <p:spPr bwMode="auto">
          <a:xfrm>
            <a:off x="0" y="0"/>
            <a:ext cx="6852717" cy="3360723"/>
          </a:xfrm>
          <a:custGeom>
            <a:avLst/>
            <a:gdLst>
              <a:gd name="T0" fmla="*/ 0 w 4461"/>
              <a:gd name="T1" fmla="*/ 0 h 2213"/>
              <a:gd name="T2" fmla="*/ 4461 w 4461"/>
              <a:gd name="T3" fmla="*/ 0 h 2213"/>
              <a:gd name="T4" fmla="*/ 3878 w 4461"/>
              <a:gd name="T5" fmla="*/ 2213 h 2213"/>
              <a:gd name="T6" fmla="*/ 0 w 4461"/>
              <a:gd name="T7" fmla="*/ 1156 h 2213"/>
              <a:gd name="T8" fmla="*/ 0 w 4461"/>
              <a:gd name="T9" fmla="*/ 0 h 2213"/>
            </a:gdLst>
            <a:ahLst/>
            <a:cxnLst>
              <a:cxn ang="0">
                <a:pos x="T0" y="T1"/>
              </a:cxn>
              <a:cxn ang="0">
                <a:pos x="T2" y="T3"/>
              </a:cxn>
              <a:cxn ang="0">
                <a:pos x="T4" y="T5"/>
              </a:cxn>
              <a:cxn ang="0">
                <a:pos x="T6" y="T7"/>
              </a:cxn>
              <a:cxn ang="0">
                <a:pos x="T8" y="T9"/>
              </a:cxn>
            </a:cxnLst>
            <a:rect l="0" t="0" r="r" b="b"/>
            <a:pathLst>
              <a:path w="4461" h="2213">
                <a:moveTo>
                  <a:pt x="0" y="0"/>
                </a:moveTo>
                <a:lnTo>
                  <a:pt x="4461" y="0"/>
                </a:lnTo>
                <a:lnTo>
                  <a:pt x="3878" y="2213"/>
                </a:lnTo>
                <a:lnTo>
                  <a:pt x="0" y="1156"/>
                </a:lnTo>
                <a:lnTo>
                  <a:pt x="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Freeform 6"/>
          <p:cNvSpPr>
            <a:spLocks noGrp="1"/>
          </p:cNvSpPr>
          <p:nvPr>
            <p:ph type="pic" sz="quarter" idx="11"/>
          </p:nvPr>
        </p:nvSpPr>
        <p:spPr bwMode="auto">
          <a:xfrm>
            <a:off x="6084475" y="0"/>
            <a:ext cx="6107525" cy="5037288"/>
          </a:xfrm>
          <a:custGeom>
            <a:avLst/>
            <a:gdLst>
              <a:gd name="T0" fmla="*/ 589 w 3972"/>
              <a:gd name="T1" fmla="*/ 0 h 3319"/>
              <a:gd name="T2" fmla="*/ 3972 w 3972"/>
              <a:gd name="T3" fmla="*/ 0 h 3319"/>
              <a:gd name="T4" fmla="*/ 3972 w 3972"/>
              <a:gd name="T5" fmla="*/ 3319 h 3319"/>
              <a:gd name="T6" fmla="*/ 0 w 3972"/>
              <a:gd name="T7" fmla="*/ 2237 h 3319"/>
              <a:gd name="T8" fmla="*/ 589 w 3972"/>
              <a:gd name="T9" fmla="*/ 0 h 3319"/>
            </a:gdLst>
            <a:ahLst/>
            <a:cxnLst>
              <a:cxn ang="0">
                <a:pos x="T0" y="T1"/>
              </a:cxn>
              <a:cxn ang="0">
                <a:pos x="T2" y="T3"/>
              </a:cxn>
              <a:cxn ang="0">
                <a:pos x="T4" y="T5"/>
              </a:cxn>
              <a:cxn ang="0">
                <a:pos x="T6" y="T7"/>
              </a:cxn>
              <a:cxn ang="0">
                <a:pos x="T8" y="T9"/>
              </a:cxn>
            </a:cxnLst>
            <a:rect l="0" t="0" r="r" b="b"/>
            <a:pathLst>
              <a:path w="3972" h="3319">
                <a:moveTo>
                  <a:pt x="589" y="0"/>
                </a:moveTo>
                <a:lnTo>
                  <a:pt x="3972" y="0"/>
                </a:lnTo>
                <a:lnTo>
                  <a:pt x="3972" y="3319"/>
                </a:lnTo>
                <a:lnTo>
                  <a:pt x="0" y="2237"/>
                </a:lnTo>
                <a:lnTo>
                  <a:pt x="589"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dirty="0"/>
            </a:lvl1pPr>
          </a:lstStyle>
          <a:p>
            <a:pPr lvl="0"/>
            <a:endParaRPr lang="en-US" dirty="0"/>
          </a:p>
        </p:txBody>
      </p:sp>
      <p:sp>
        <p:nvSpPr>
          <p:cNvPr id="12" name="Freeform 7"/>
          <p:cNvSpPr>
            <a:spLocks noGrp="1"/>
          </p:cNvSpPr>
          <p:nvPr>
            <p:ph type="pic" sz="quarter" idx="12"/>
          </p:nvPr>
        </p:nvSpPr>
        <p:spPr bwMode="auto">
          <a:xfrm>
            <a:off x="0" y="1888986"/>
            <a:ext cx="5923147" cy="4969014"/>
          </a:xfrm>
          <a:custGeom>
            <a:avLst/>
            <a:gdLst>
              <a:gd name="T0" fmla="*/ 3856 w 3856"/>
              <a:gd name="T1" fmla="*/ 1052 h 3274"/>
              <a:gd name="T2" fmla="*/ 3271 w 3856"/>
              <a:gd name="T3" fmla="*/ 3274 h 3274"/>
              <a:gd name="T4" fmla="*/ 0 w 3856"/>
              <a:gd name="T5" fmla="*/ 3274 h 3274"/>
              <a:gd name="T6" fmla="*/ 0 w 3856"/>
              <a:gd name="T7" fmla="*/ 0 h 3274"/>
              <a:gd name="T8" fmla="*/ 3856 w 3856"/>
              <a:gd name="T9" fmla="*/ 1052 h 3274"/>
            </a:gdLst>
            <a:ahLst/>
            <a:cxnLst>
              <a:cxn ang="0">
                <a:pos x="T0" y="T1"/>
              </a:cxn>
              <a:cxn ang="0">
                <a:pos x="T2" y="T3"/>
              </a:cxn>
              <a:cxn ang="0">
                <a:pos x="T4" y="T5"/>
              </a:cxn>
              <a:cxn ang="0">
                <a:pos x="T6" y="T7"/>
              </a:cxn>
              <a:cxn ang="0">
                <a:pos x="T8" y="T9"/>
              </a:cxn>
            </a:cxnLst>
            <a:rect l="0" t="0" r="r" b="b"/>
            <a:pathLst>
              <a:path w="3856" h="3274">
                <a:moveTo>
                  <a:pt x="3856" y="1052"/>
                </a:moveTo>
                <a:lnTo>
                  <a:pt x="3271" y="3274"/>
                </a:lnTo>
                <a:lnTo>
                  <a:pt x="0" y="3274"/>
                </a:lnTo>
                <a:lnTo>
                  <a:pt x="0" y="0"/>
                </a:lnTo>
                <a:lnTo>
                  <a:pt x="3856" y="10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Freeform 5"/>
          <p:cNvSpPr>
            <a:spLocks noGrp="1"/>
          </p:cNvSpPr>
          <p:nvPr>
            <p:ph type="pic" sz="quarter" idx="13"/>
          </p:nvPr>
        </p:nvSpPr>
        <p:spPr bwMode="auto">
          <a:xfrm>
            <a:off x="5162585" y="3520033"/>
            <a:ext cx="7029415" cy="3337967"/>
          </a:xfrm>
          <a:custGeom>
            <a:avLst/>
            <a:gdLst>
              <a:gd name="T0" fmla="*/ 4573 w 4573"/>
              <a:gd name="T1" fmla="*/ 1090 h 2200"/>
              <a:gd name="T2" fmla="*/ 4573 w 4573"/>
              <a:gd name="T3" fmla="*/ 2200 h 2200"/>
              <a:gd name="T4" fmla="*/ 0 w 4573"/>
              <a:gd name="T5" fmla="*/ 2200 h 2200"/>
              <a:gd name="T6" fmla="*/ 579 w 4573"/>
              <a:gd name="T7" fmla="*/ 0 h 2200"/>
              <a:gd name="T8" fmla="*/ 4573 w 4573"/>
              <a:gd name="T9" fmla="*/ 1090 h 2200"/>
            </a:gdLst>
            <a:ahLst/>
            <a:cxnLst>
              <a:cxn ang="0">
                <a:pos x="T0" y="T1"/>
              </a:cxn>
              <a:cxn ang="0">
                <a:pos x="T2" y="T3"/>
              </a:cxn>
              <a:cxn ang="0">
                <a:pos x="T4" y="T5"/>
              </a:cxn>
              <a:cxn ang="0">
                <a:pos x="T6" y="T7"/>
              </a:cxn>
              <a:cxn ang="0">
                <a:pos x="T8" y="T9"/>
              </a:cxn>
            </a:cxnLst>
            <a:rect l="0" t="0" r="r" b="b"/>
            <a:pathLst>
              <a:path w="4573" h="2200">
                <a:moveTo>
                  <a:pt x="4573" y="1090"/>
                </a:moveTo>
                <a:lnTo>
                  <a:pt x="4573" y="2200"/>
                </a:lnTo>
                <a:lnTo>
                  <a:pt x="0" y="2200"/>
                </a:lnTo>
                <a:lnTo>
                  <a:pt x="579" y="0"/>
                </a:lnTo>
                <a:lnTo>
                  <a:pt x="4573" y="109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37315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8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900"/>
                                        <p:tgtEl>
                                          <p:spTgt spid="8"/>
                                        </p:tgtEl>
                                      </p:cBhvr>
                                    </p:animEffect>
                                  </p:childTnLst>
                                </p:cTn>
                              </p:par>
                              <p:par>
                                <p:cTn id="8" presetID="10" presetClass="entr" presetSubtype="0" fill="hold" grpId="0" nodeType="withEffect">
                                  <p:stCondLst>
                                    <p:cond delay="21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900"/>
                                        <p:tgtEl>
                                          <p:spTgt spid="14"/>
                                        </p:tgtEl>
                                      </p:cBhvr>
                                    </p:animEffect>
                                  </p:childTnLst>
                                </p:cTn>
                              </p:par>
                              <p:par>
                                <p:cTn id="11" presetID="10" presetClass="entr" presetSubtype="0" fill="hold" grpId="0" nodeType="withEffect">
                                  <p:stCondLst>
                                    <p:cond delay="24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900"/>
                                        <p:tgtEl>
                                          <p:spTgt spid="10"/>
                                        </p:tgtEl>
                                      </p:cBhvr>
                                    </p:animEffect>
                                  </p:childTnLst>
                                </p:cTn>
                              </p:par>
                              <p:par>
                                <p:cTn id="14" presetID="10" presetClass="entr" presetSubtype="0" fill="hold" grpId="0" nodeType="withEffect">
                                  <p:stCondLst>
                                    <p:cond delay="27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9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DD6A37-5F35-4FAC-A101-6A1301621651}" type="datetimeFigureOut">
              <a:rPr lang="en-US" smtClean="0"/>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1781552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FDD6A37-5F35-4FAC-A101-6A1301621651}" type="datetimeFigureOut">
              <a:rPr lang="en-US" smtClean="0"/>
              <a:t>4/20/2022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2563113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FDD6A37-5F35-4FAC-A101-6A1301621651}" type="datetimeFigureOut">
              <a:rPr lang="en-US" smtClean="0"/>
              <a:t>4/20/2022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2970948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FDD6A37-5F35-4FAC-A101-6A1301621651}" type="datetimeFigureOut">
              <a:rPr lang="en-US" smtClean="0"/>
              <a:t>4/20/2022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2141095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DD6A37-5F35-4FAC-A101-6A1301621651}" type="datetimeFigureOut">
              <a:rPr lang="en-US" smtClean="0"/>
              <a:t>4/20/2022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2496261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DD6A37-5F35-4FAC-A101-6A1301621651}" type="datetimeFigureOut">
              <a:rPr lang="en-US" smtClean="0"/>
              <a:t>4/20/2022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1345087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DD6A37-5F35-4FAC-A101-6A1301621651}" type="datetimeFigureOut">
              <a:rPr lang="en-US" smtClean="0"/>
              <a:t>4/20/2022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6BA8C9-0D6C-4960-B575-3FD4D5E99B0A}" type="slidenum">
              <a:rPr lang="en-US" smtClean="0"/>
              <a:t>‹#›</a:t>
            </a:fld>
            <a:endParaRPr lang="en-US"/>
          </a:p>
        </p:txBody>
      </p:sp>
    </p:spTree>
    <p:extLst>
      <p:ext uri="{BB962C8B-B14F-4D97-AF65-F5344CB8AC3E}">
        <p14:creationId xmlns:p14="http://schemas.microsoft.com/office/powerpoint/2010/main" val="721289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DD6A37-5F35-4FAC-A101-6A1301621651}" type="datetimeFigureOut">
              <a:rPr lang="en-US" smtClean="0"/>
              <a:t>4/20/2022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6BA8C9-0D6C-4960-B575-3FD4D5E99B0A}" type="slidenum">
              <a:rPr lang="en-US" smtClean="0"/>
              <a:t>‹#›</a:t>
            </a:fld>
            <a:endParaRPr lang="en-US"/>
          </a:p>
        </p:txBody>
      </p:sp>
    </p:spTree>
    <p:extLst>
      <p:ext uri="{BB962C8B-B14F-4D97-AF65-F5344CB8AC3E}">
        <p14:creationId xmlns:p14="http://schemas.microsoft.com/office/powerpoint/2010/main" val="222318993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20.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17.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20.xml"/><Relationship Id="rId5" Type="http://schemas.openxmlformats.org/officeDocument/2006/relationships/image" Target="../media/image4.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hyperlink" Target="mailto:contact@edlucem.com" TargetMode="External"/><Relationship Id="rId2" Type="http://schemas.openxmlformats.org/officeDocument/2006/relationships/hyperlink" Target="https://www.teacherspayteachers.com/Store/Edlucem-Education" TargetMode="Externa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text, lined, thread&#10;&#10;Description automatically generated">
            <a:extLst>
              <a:ext uri="{FF2B5EF4-FFF2-40B4-BE49-F238E27FC236}">
                <a16:creationId xmlns:a16="http://schemas.microsoft.com/office/drawing/2014/main" id="{6E36C27A-E42B-4B24-9ADD-9D2A9C61714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221" b="13221"/>
          <a:stretch>
            <a:fillRect/>
          </a:stretch>
        </p:blipFill>
        <p:spPr/>
      </p:pic>
      <p:pic>
        <p:nvPicPr>
          <p:cNvPr id="13" name="Picture Placeholder 12" descr="A person holding a cell phone&#10;&#10;Description automatically generated with low confidence">
            <a:extLst>
              <a:ext uri="{FF2B5EF4-FFF2-40B4-BE49-F238E27FC236}">
                <a16:creationId xmlns:a16="http://schemas.microsoft.com/office/drawing/2014/main" id="{4D20C68F-A380-4DC8-91D5-1DBD6E72EF77}"/>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9586" r="9586"/>
          <a:stretch>
            <a:fillRect/>
          </a:stretch>
        </p:blipFill>
        <p:spPr/>
      </p:pic>
      <p:pic>
        <p:nvPicPr>
          <p:cNvPr id="17" name="Picture Placeholder 16" descr="A close-up of hands typing on a computer&#10;&#10;Description automatically generated with medium confidence">
            <a:extLst>
              <a:ext uri="{FF2B5EF4-FFF2-40B4-BE49-F238E27FC236}">
                <a16:creationId xmlns:a16="http://schemas.microsoft.com/office/drawing/2014/main" id="{04441DDB-A478-4E3C-A530-F602B49A901C}"/>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4310" b="14310"/>
          <a:stretch>
            <a:fillRect/>
          </a:stretch>
        </p:blipFill>
        <p:spPr/>
      </p:pic>
      <p:pic>
        <p:nvPicPr>
          <p:cNvPr id="15" name="Picture Placeholder 14" descr="A picture containing text, typewriter&#10;&#10;Description automatically generated">
            <a:extLst>
              <a:ext uri="{FF2B5EF4-FFF2-40B4-BE49-F238E27FC236}">
                <a16:creationId xmlns:a16="http://schemas.microsoft.com/office/drawing/2014/main" id="{E6577C2C-18D4-446F-98C7-FD92FDCC105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0266" r="10266"/>
          <a:stretch>
            <a:fillRect/>
          </a:stretch>
        </p:blipFill>
        <p:spPr/>
      </p:pic>
      <p:sp>
        <p:nvSpPr>
          <p:cNvPr id="22" name="Полилиния 21"/>
          <p:cNvSpPr/>
          <p:nvPr/>
        </p:nvSpPr>
        <p:spPr>
          <a:xfrm>
            <a:off x="3791306" y="1124307"/>
            <a:ext cx="4609389" cy="4609387"/>
          </a:xfrm>
          <a:custGeom>
            <a:avLst/>
            <a:gdLst>
              <a:gd name="connsiteX0" fmla="*/ 3457575 w 6915150"/>
              <a:gd name="connsiteY0" fmla="*/ 251734 h 6915148"/>
              <a:gd name="connsiteX1" fmla="*/ 251734 w 6915150"/>
              <a:gd name="connsiteY1" fmla="*/ 3457574 h 6915148"/>
              <a:gd name="connsiteX2" fmla="*/ 3457575 w 6915150"/>
              <a:gd name="connsiteY2" fmla="*/ 6663414 h 6915148"/>
              <a:gd name="connsiteX3" fmla="*/ 6663416 w 6915150"/>
              <a:gd name="connsiteY3" fmla="*/ 3457574 h 6915148"/>
              <a:gd name="connsiteX4" fmla="*/ 3457575 w 6915150"/>
              <a:gd name="connsiteY4" fmla="*/ 251734 h 6915148"/>
              <a:gd name="connsiteX5" fmla="*/ 3457575 w 6915150"/>
              <a:gd name="connsiteY5" fmla="*/ 0 h 6915148"/>
              <a:gd name="connsiteX6" fmla="*/ 6915150 w 6915150"/>
              <a:gd name="connsiteY6" fmla="*/ 3457574 h 6915148"/>
              <a:gd name="connsiteX7" fmla="*/ 3457575 w 6915150"/>
              <a:gd name="connsiteY7" fmla="*/ 6915148 h 6915148"/>
              <a:gd name="connsiteX8" fmla="*/ 0 w 6915150"/>
              <a:gd name="connsiteY8" fmla="*/ 3457574 h 6915148"/>
              <a:gd name="connsiteX9" fmla="*/ 3457575 w 6915150"/>
              <a:gd name="connsiteY9" fmla="*/ 0 h 691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15150" h="6915148">
                <a:moveTo>
                  <a:pt x="3457575" y="251734"/>
                </a:moveTo>
                <a:cubicBezTo>
                  <a:pt x="1687038" y="251734"/>
                  <a:pt x="251734" y="1687037"/>
                  <a:pt x="251734" y="3457574"/>
                </a:cubicBezTo>
                <a:cubicBezTo>
                  <a:pt x="251734" y="5228111"/>
                  <a:pt x="1687038" y="6663414"/>
                  <a:pt x="3457575" y="6663414"/>
                </a:cubicBezTo>
                <a:cubicBezTo>
                  <a:pt x="5228112" y="6663414"/>
                  <a:pt x="6663416" y="5228111"/>
                  <a:pt x="6663416" y="3457574"/>
                </a:cubicBezTo>
                <a:cubicBezTo>
                  <a:pt x="6663416" y="1687037"/>
                  <a:pt x="5228112" y="251734"/>
                  <a:pt x="3457575" y="251734"/>
                </a:cubicBezTo>
                <a:close/>
                <a:moveTo>
                  <a:pt x="3457575" y="0"/>
                </a:moveTo>
                <a:cubicBezTo>
                  <a:pt x="5367141" y="0"/>
                  <a:pt x="6915150" y="1548009"/>
                  <a:pt x="6915150" y="3457574"/>
                </a:cubicBezTo>
                <a:cubicBezTo>
                  <a:pt x="6915150" y="5367139"/>
                  <a:pt x="5367141" y="6915148"/>
                  <a:pt x="3457575" y="6915148"/>
                </a:cubicBezTo>
                <a:cubicBezTo>
                  <a:pt x="1548009" y="6915148"/>
                  <a:pt x="0" y="5367139"/>
                  <a:pt x="0" y="3457574"/>
                </a:cubicBezTo>
                <a:cubicBezTo>
                  <a:pt x="0" y="1548009"/>
                  <a:pt x="1548009" y="0"/>
                  <a:pt x="3457575" y="0"/>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p>
        </p:txBody>
      </p:sp>
      <p:sp>
        <p:nvSpPr>
          <p:cNvPr id="7" name="Овал 6"/>
          <p:cNvSpPr/>
          <p:nvPr/>
        </p:nvSpPr>
        <p:spPr>
          <a:xfrm>
            <a:off x="3939012" y="1272013"/>
            <a:ext cx="4313977" cy="4313976"/>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10" name="Группа 9"/>
          <p:cNvGrpSpPr/>
          <p:nvPr/>
        </p:nvGrpSpPr>
        <p:grpSpPr>
          <a:xfrm>
            <a:off x="3960577" y="2485358"/>
            <a:ext cx="4270845" cy="1569661"/>
            <a:chOff x="6214716" y="3494371"/>
            <a:chExt cx="6407256" cy="2354851"/>
          </a:xfrm>
        </p:grpSpPr>
        <p:sp>
          <p:nvSpPr>
            <p:cNvPr id="8" name="TextBox 7"/>
            <p:cNvSpPr txBox="1"/>
            <p:nvPr/>
          </p:nvSpPr>
          <p:spPr>
            <a:xfrm>
              <a:off x="6214716" y="3494371"/>
              <a:ext cx="6407256" cy="2354851"/>
            </a:xfrm>
            <a:prstGeom prst="rect">
              <a:avLst/>
            </a:prstGeom>
            <a:noFill/>
          </p:spPr>
          <p:txBody>
            <a:bodyPr wrap="square" rtlCol="0">
              <a:spAutoFit/>
            </a:bodyPr>
            <a:lstStyle/>
            <a:p>
              <a:pPr algn="ctr"/>
              <a:r>
                <a:rPr lang="en-US" sz="9600" dirty="0">
                  <a:solidFill>
                    <a:schemeClr val="bg1"/>
                  </a:solidFill>
                  <a:latin typeface="Onyx" panose="04050602080702020203" pitchFamily="82" charset="0"/>
                  <a:ea typeface="Roboto Black" panose="02000000000000000000" pitchFamily="2" charset="0"/>
                  <a:cs typeface="Open Sans Light" panose="020B0306030504020204" pitchFamily="34" charset="0"/>
                </a:rPr>
                <a:t>EDLUCEM</a:t>
              </a:r>
              <a:endParaRPr lang="ru-RU" sz="96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9" name="TextBox 8"/>
            <p:cNvSpPr txBox="1"/>
            <p:nvPr/>
          </p:nvSpPr>
          <p:spPr>
            <a:xfrm>
              <a:off x="7162966" y="5321645"/>
              <a:ext cx="4510753" cy="445574"/>
            </a:xfrm>
            <a:prstGeom prst="rect">
              <a:avLst/>
            </a:prstGeom>
            <a:noFill/>
          </p:spPr>
          <p:txBody>
            <a:bodyPr wrap="square" rtlCol="0">
              <a:spAutoFit/>
            </a:bodyPr>
            <a:lstStyle/>
            <a:p>
              <a:pPr algn="ctr"/>
              <a:r>
                <a:rPr lang="en-US" sz="1330" b="1" dirty="0">
                  <a:solidFill>
                    <a:schemeClr val="bg1"/>
                  </a:solidFill>
                  <a:latin typeface="Trebuchet MS" panose="020B0603020202020204" pitchFamily="34" charset="0"/>
                  <a:ea typeface="Roboto Light" panose="02000000000000000000" pitchFamily="2" charset="0"/>
                  <a:cs typeface="Open Sans Light" panose="020B0306030504020204" pitchFamily="34" charset="0"/>
                </a:rPr>
                <a:t>PERSONAL FINANCE: BUDETING 101</a:t>
              </a:r>
              <a:endParaRPr lang="ru-RU" sz="1330" b="1" dirty="0">
                <a:solidFill>
                  <a:schemeClr val="bg1"/>
                </a:solidFill>
                <a:latin typeface="Trebuchet MS" panose="020B0603020202020204" pitchFamily="34" charset="0"/>
                <a:ea typeface="Roboto Light" panose="02000000000000000000" pitchFamily="2" charset="0"/>
                <a:cs typeface="Open Sans Light" panose="020B0306030504020204" pitchFamily="34" charset="0"/>
              </a:endParaRPr>
            </a:p>
          </p:txBody>
        </p:sp>
      </p:grpSp>
      <p:sp>
        <p:nvSpPr>
          <p:cNvPr id="23" name="Полилиния 22"/>
          <p:cNvSpPr/>
          <p:nvPr/>
        </p:nvSpPr>
        <p:spPr>
          <a:xfrm>
            <a:off x="3939011" y="1272012"/>
            <a:ext cx="4313978" cy="4313977"/>
          </a:xfrm>
          <a:custGeom>
            <a:avLst/>
            <a:gdLst>
              <a:gd name="connsiteX0" fmla="*/ 3457575 w 6915150"/>
              <a:gd name="connsiteY0" fmla="*/ 251734 h 6915148"/>
              <a:gd name="connsiteX1" fmla="*/ 251734 w 6915150"/>
              <a:gd name="connsiteY1" fmla="*/ 3457574 h 6915148"/>
              <a:gd name="connsiteX2" fmla="*/ 3457575 w 6915150"/>
              <a:gd name="connsiteY2" fmla="*/ 6663414 h 6915148"/>
              <a:gd name="connsiteX3" fmla="*/ 6663416 w 6915150"/>
              <a:gd name="connsiteY3" fmla="*/ 3457574 h 6915148"/>
              <a:gd name="connsiteX4" fmla="*/ 3457575 w 6915150"/>
              <a:gd name="connsiteY4" fmla="*/ 251734 h 6915148"/>
              <a:gd name="connsiteX5" fmla="*/ 3457575 w 6915150"/>
              <a:gd name="connsiteY5" fmla="*/ 0 h 6915148"/>
              <a:gd name="connsiteX6" fmla="*/ 6915150 w 6915150"/>
              <a:gd name="connsiteY6" fmla="*/ 3457574 h 6915148"/>
              <a:gd name="connsiteX7" fmla="*/ 3457575 w 6915150"/>
              <a:gd name="connsiteY7" fmla="*/ 6915148 h 6915148"/>
              <a:gd name="connsiteX8" fmla="*/ 0 w 6915150"/>
              <a:gd name="connsiteY8" fmla="*/ 3457574 h 6915148"/>
              <a:gd name="connsiteX9" fmla="*/ 3457575 w 6915150"/>
              <a:gd name="connsiteY9" fmla="*/ 0 h 691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15150" h="6915148">
                <a:moveTo>
                  <a:pt x="3457575" y="251734"/>
                </a:moveTo>
                <a:cubicBezTo>
                  <a:pt x="1687038" y="251734"/>
                  <a:pt x="251734" y="1687037"/>
                  <a:pt x="251734" y="3457574"/>
                </a:cubicBezTo>
                <a:cubicBezTo>
                  <a:pt x="251734" y="5228111"/>
                  <a:pt x="1687038" y="6663414"/>
                  <a:pt x="3457575" y="6663414"/>
                </a:cubicBezTo>
                <a:cubicBezTo>
                  <a:pt x="5228112" y="6663414"/>
                  <a:pt x="6663416" y="5228111"/>
                  <a:pt x="6663416" y="3457574"/>
                </a:cubicBezTo>
                <a:cubicBezTo>
                  <a:pt x="6663416" y="1687037"/>
                  <a:pt x="5228112" y="251734"/>
                  <a:pt x="3457575" y="251734"/>
                </a:cubicBezTo>
                <a:close/>
                <a:moveTo>
                  <a:pt x="3457575" y="0"/>
                </a:moveTo>
                <a:cubicBezTo>
                  <a:pt x="5367141" y="0"/>
                  <a:pt x="6915150" y="1548009"/>
                  <a:pt x="6915150" y="3457574"/>
                </a:cubicBezTo>
                <a:cubicBezTo>
                  <a:pt x="6915150" y="5367139"/>
                  <a:pt x="5367141" y="6915148"/>
                  <a:pt x="3457575" y="6915148"/>
                </a:cubicBezTo>
                <a:cubicBezTo>
                  <a:pt x="1548009" y="6915148"/>
                  <a:pt x="0" y="5367139"/>
                  <a:pt x="0" y="3457574"/>
                </a:cubicBezTo>
                <a:cubicBezTo>
                  <a:pt x="0" y="1548009"/>
                  <a:pt x="1548009" y="0"/>
                  <a:pt x="3457575" y="0"/>
                </a:cubicBezTo>
                <a:close/>
              </a:path>
            </a:pathLst>
          </a:custGeom>
          <a:solidFill>
            <a:schemeClr val="accent4">
              <a:lumMod val="5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p>
        </p:txBody>
      </p:sp>
    </p:spTree>
    <p:extLst>
      <p:ext uri="{BB962C8B-B14F-4D97-AF65-F5344CB8AC3E}">
        <p14:creationId xmlns:p14="http://schemas.microsoft.com/office/powerpoint/2010/main" val="1303908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900" fill="hold"/>
                                        <p:tgtEl>
                                          <p:spTgt spid="7"/>
                                        </p:tgtEl>
                                        <p:attrNameLst>
                                          <p:attrName>ppt_w</p:attrName>
                                        </p:attrNameLst>
                                      </p:cBhvr>
                                      <p:tavLst>
                                        <p:tav tm="0">
                                          <p:val>
                                            <p:strVal val="4*#ppt_w"/>
                                          </p:val>
                                        </p:tav>
                                        <p:tav tm="100000">
                                          <p:val>
                                            <p:strVal val="#ppt_w"/>
                                          </p:val>
                                        </p:tav>
                                      </p:tavLst>
                                    </p:anim>
                                    <p:anim calcmode="lin" valueType="num">
                                      <p:cBhvr>
                                        <p:cTn id="8" dur="9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9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900" fill="hold"/>
                                        <p:tgtEl>
                                          <p:spTgt spid="10"/>
                                        </p:tgtEl>
                                        <p:attrNameLst>
                                          <p:attrName>ppt_w</p:attrName>
                                        </p:attrNameLst>
                                      </p:cBhvr>
                                      <p:tavLst>
                                        <p:tav tm="0">
                                          <p:val>
                                            <p:fltVal val="0"/>
                                          </p:val>
                                        </p:tav>
                                        <p:tav tm="100000">
                                          <p:val>
                                            <p:strVal val="#ppt_w"/>
                                          </p:val>
                                        </p:tav>
                                      </p:tavLst>
                                    </p:anim>
                                    <p:anim calcmode="lin" valueType="num">
                                      <p:cBhvr>
                                        <p:cTn id="13" dur="900" fill="hold"/>
                                        <p:tgtEl>
                                          <p:spTgt spid="10"/>
                                        </p:tgtEl>
                                        <p:attrNameLst>
                                          <p:attrName>ppt_h</p:attrName>
                                        </p:attrNameLst>
                                      </p:cBhvr>
                                      <p:tavLst>
                                        <p:tav tm="0">
                                          <p:val>
                                            <p:fltVal val="0"/>
                                          </p:val>
                                        </p:tav>
                                        <p:tav tm="100000">
                                          <p:val>
                                            <p:strVal val="#ppt_h"/>
                                          </p:val>
                                        </p:tav>
                                      </p:tavLst>
                                    </p:anim>
                                    <p:animEffect transition="in" filter="fade">
                                      <p:cBhvr>
                                        <p:cTn id="14" dur="900"/>
                                        <p:tgtEl>
                                          <p:spTgt spid="10"/>
                                        </p:tgtEl>
                                      </p:cBhvr>
                                    </p:animEffect>
                                  </p:childTnLst>
                                </p:cTn>
                              </p:par>
                            </p:childTnLst>
                          </p:cTn>
                        </p:par>
                        <p:par>
                          <p:cTn id="15" fill="hold">
                            <p:stCondLst>
                              <p:cond delay="1800"/>
                            </p:stCondLst>
                            <p:childTnLst>
                              <p:par>
                                <p:cTn id="16" presetID="10" presetClass="entr" presetSubtype="0" fill="hold" grpId="0" nodeType="afterEffect">
                                  <p:stCondLst>
                                    <p:cond delay="1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900"/>
                                        <p:tgtEl>
                                          <p:spTgt spid="22"/>
                                        </p:tgtEl>
                                      </p:cBhvr>
                                    </p:animEffect>
                                  </p:childTnLst>
                                </p:cTn>
                              </p:par>
                              <p:par>
                                <p:cTn id="19" presetID="10" presetClass="entr" presetSubtype="0" fill="hold" grpId="0" nodeType="withEffect">
                                  <p:stCondLst>
                                    <p:cond delay="17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9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 grpId="0" animBg="1"/>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5726350"/>
            <a:ext cx="1453078" cy="246221"/>
          </a:xfrm>
          <a:prstGeom prst="rect">
            <a:avLst/>
          </a:prstGeom>
          <a:solidFill>
            <a:schemeClr val="accent3">
              <a:lumMod val="60000"/>
              <a:lumOff val="40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7" name="TextBox 6"/>
          <p:cNvSpPr txBox="1"/>
          <p:nvPr/>
        </p:nvSpPr>
        <p:spPr>
          <a:xfrm>
            <a:off x="0" y="5386042"/>
            <a:ext cx="1453078" cy="246221"/>
          </a:xfrm>
          <a:prstGeom prst="rect">
            <a:avLst/>
          </a:prstGeom>
          <a:solidFill>
            <a:schemeClr val="tx1">
              <a:lumMod val="25000"/>
              <a:lumOff val="75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9" name="TextBox 8"/>
          <p:cNvSpPr txBox="1"/>
          <p:nvPr/>
        </p:nvSpPr>
        <p:spPr>
          <a:xfrm>
            <a:off x="1343714" y="593185"/>
            <a:ext cx="4870098" cy="1528367"/>
          </a:xfrm>
          <a:prstGeom prst="rect">
            <a:avLst/>
          </a:prstGeom>
          <a:noFill/>
        </p:spPr>
        <p:txBody>
          <a:bodyPr wrap="square" rtlCol="0">
            <a:spAutoFit/>
          </a:bodyPr>
          <a:lstStyle/>
          <a:p>
            <a:r>
              <a:rPr lang="en-US" sz="4666" dirty="0">
                <a:latin typeface="Montserrat ExtraBold" panose="00000900000000000000" pitchFamily="50" charset="0"/>
                <a:ea typeface="Roboto Black" panose="02000000000000000000" pitchFamily="2" charset="0"/>
                <a:cs typeface="Open Sans Light" panose="020B0306030504020204" pitchFamily="34" charset="0"/>
              </a:rPr>
              <a:t>1. Financial Goals</a:t>
            </a:r>
            <a:endParaRPr lang="ru-RU" sz="4666" dirty="0">
              <a:latin typeface="Roboto Black" panose="02000000000000000000" pitchFamily="2" charset="0"/>
              <a:ea typeface="Roboto Black" panose="02000000000000000000" pitchFamily="2" charset="0"/>
              <a:cs typeface="Open Sans Light" panose="020B0306030504020204" pitchFamily="34" charset="0"/>
            </a:endParaRPr>
          </a:p>
        </p:txBody>
      </p:sp>
      <p:sp>
        <p:nvSpPr>
          <p:cNvPr id="15" name="Полилиния 14"/>
          <p:cNvSpPr/>
          <p:nvPr/>
        </p:nvSpPr>
        <p:spPr>
          <a:xfrm>
            <a:off x="8886548" y="2121552"/>
            <a:ext cx="2786806" cy="2786806"/>
          </a:xfrm>
          <a:custGeom>
            <a:avLst/>
            <a:gdLst>
              <a:gd name="connsiteX0" fmla="*/ 451950 w 7306278"/>
              <a:gd name="connsiteY0" fmla="*/ 451950 h 7306278"/>
              <a:gd name="connsiteX1" fmla="*/ 451950 w 7306278"/>
              <a:gd name="connsiteY1" fmla="*/ 6854328 h 7306278"/>
              <a:gd name="connsiteX2" fmla="*/ 6854328 w 7306278"/>
              <a:gd name="connsiteY2" fmla="*/ 6854328 h 7306278"/>
              <a:gd name="connsiteX3" fmla="*/ 6854328 w 7306278"/>
              <a:gd name="connsiteY3" fmla="*/ 451950 h 7306278"/>
              <a:gd name="connsiteX4" fmla="*/ 0 w 7306278"/>
              <a:gd name="connsiteY4" fmla="*/ 0 h 7306278"/>
              <a:gd name="connsiteX5" fmla="*/ 7306278 w 7306278"/>
              <a:gd name="connsiteY5" fmla="*/ 0 h 7306278"/>
              <a:gd name="connsiteX6" fmla="*/ 7306278 w 7306278"/>
              <a:gd name="connsiteY6" fmla="*/ 7306278 h 7306278"/>
              <a:gd name="connsiteX7" fmla="*/ 0 w 7306278"/>
              <a:gd name="connsiteY7" fmla="*/ 7306278 h 730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06278" h="7306278">
                <a:moveTo>
                  <a:pt x="451950" y="451950"/>
                </a:moveTo>
                <a:lnTo>
                  <a:pt x="451950" y="6854328"/>
                </a:lnTo>
                <a:lnTo>
                  <a:pt x="6854328" y="6854328"/>
                </a:lnTo>
                <a:lnTo>
                  <a:pt x="6854328" y="451950"/>
                </a:lnTo>
                <a:close/>
                <a:moveTo>
                  <a:pt x="0" y="0"/>
                </a:moveTo>
                <a:lnTo>
                  <a:pt x="7306278" y="0"/>
                </a:lnTo>
                <a:lnTo>
                  <a:pt x="7306278" y="7306278"/>
                </a:lnTo>
                <a:lnTo>
                  <a:pt x="0" y="7306278"/>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pic>
        <p:nvPicPr>
          <p:cNvPr id="3" name="Picture Placeholder 2" descr="A picture containing text, typewriter&#10;&#10;Description automatically generated">
            <a:extLst>
              <a:ext uri="{FF2B5EF4-FFF2-40B4-BE49-F238E27FC236}">
                <a16:creationId xmlns:a16="http://schemas.microsoft.com/office/drawing/2014/main" id="{5D23AD42-69DE-4CA5-A372-1FF84461F5DB}"/>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667" r="16667"/>
          <a:stretch>
            <a:fillRect/>
          </a:stretch>
        </p:blipFill>
        <p:spPr>
          <a:xfrm>
            <a:off x="9136438" y="2371270"/>
            <a:ext cx="2287378" cy="2287378"/>
          </a:xfrm>
          <a:prstGeom prst="rect">
            <a:avLst/>
          </a:prstGeom>
        </p:spPr>
      </p:pic>
      <p:sp>
        <p:nvSpPr>
          <p:cNvPr id="12" name="TextBox 11">
            <a:extLst>
              <a:ext uri="{FF2B5EF4-FFF2-40B4-BE49-F238E27FC236}">
                <a16:creationId xmlns:a16="http://schemas.microsoft.com/office/drawing/2014/main" id="{CA5B86FF-7046-4E18-A76C-6F8347894AA6}"/>
              </a:ext>
            </a:extLst>
          </p:cNvPr>
          <p:cNvSpPr txBox="1"/>
          <p:nvPr/>
        </p:nvSpPr>
        <p:spPr>
          <a:xfrm>
            <a:off x="1343714" y="2216435"/>
            <a:ext cx="7542834" cy="3737049"/>
          </a:xfrm>
          <a:prstGeom prst="rect">
            <a:avLst/>
          </a:prstGeom>
          <a:noFill/>
        </p:spPr>
        <p:txBody>
          <a:bodyPr wrap="square" rtlCol="0">
            <a:spAutoFit/>
          </a:bodyPr>
          <a:lstStyle/>
          <a:p>
            <a:pPr defTabSz="239976">
              <a:lnSpc>
                <a:spcPct val="150000"/>
              </a:lnSpc>
            </a:pPr>
            <a:r>
              <a:rPr lang="en-US" sz="2000" dirty="0">
                <a:latin typeface="Merriweather Light" panose="02060503050406030704" pitchFamily="18" charset="-52"/>
                <a:ea typeface="Open Sans Light" panose="020B0306030504020204" pitchFamily="34" charset="0"/>
                <a:cs typeface="Open Sans Light" panose="020B0306030504020204" pitchFamily="34" charset="0"/>
              </a:rPr>
              <a:t>Setting financial goals gives purpose to the process of budgeting. A </a:t>
            </a:r>
            <a:r>
              <a:rPr lang="en-US" sz="2000" b="1" dirty="0">
                <a:latin typeface="Merriweather Light" panose="02060503050406030704" pitchFamily="18" charset="-52"/>
                <a:ea typeface="Open Sans Light" panose="020B0306030504020204" pitchFamily="34" charset="0"/>
                <a:cs typeface="Open Sans Light" panose="020B0306030504020204" pitchFamily="34" charset="0"/>
              </a:rPr>
              <a:t>financial goal </a:t>
            </a:r>
            <a:r>
              <a:rPr lang="en-US" sz="2000" dirty="0">
                <a:latin typeface="Merriweather Light" panose="02060503050406030704" pitchFamily="18" charset="-52"/>
                <a:ea typeface="Open Sans Light" panose="020B0306030504020204" pitchFamily="34" charset="0"/>
                <a:cs typeface="Open Sans Light" panose="020B0306030504020204" pitchFamily="34" charset="0"/>
              </a:rPr>
              <a:t>is something an individual desires that will require a considerable amount of money or financial discipline to achieve. Financial goals look very different for different people. Some people strive to make large purchases such as a home. Others aim to put themselves in desirable financial situations such as being debt free or having a lot of free money to invest.</a:t>
            </a:r>
            <a:endParaRPr lang="ru-RU" sz="2000" spc="-100" dirty="0">
              <a:latin typeface="Merriweather Light" panose="02060503050406030704" pitchFamily="18" charset="-52"/>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88153649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15"/>
                                            </p:tgtEl>
                                            <p:attrNameLst>
                                              <p:attrName>style.visibility</p:attrName>
                                            </p:attrNameLst>
                                          </p:cBhvr>
                                          <p:to>
                                            <p:strVal val="visible"/>
                                          </p:to>
                                        </p:set>
                                        <p:anim calcmode="lin" valueType="num">
                                          <p:cBhvr>
                                            <p:cTn id="11" dur="900" fill="hold"/>
                                            <p:tgtEl>
                                              <p:spTgt spid="15"/>
                                            </p:tgtEl>
                                            <p:attrNameLst>
                                              <p:attrName>ppt_w</p:attrName>
                                            </p:attrNameLst>
                                          </p:cBhvr>
                                          <p:tavLst>
                                            <p:tav tm="0">
                                              <p:val>
                                                <p:strVal val="4*#ppt_w"/>
                                              </p:val>
                                            </p:tav>
                                            <p:tav tm="100000">
                                              <p:val>
                                                <p:strVal val="#ppt_w"/>
                                              </p:val>
                                            </p:tav>
                                          </p:tavLst>
                                        </p:anim>
                                        <p:anim calcmode="lin" valueType="num">
                                          <p:cBhvr>
                                            <p:cTn id="12" dur="900" fill="hold"/>
                                            <p:tgtEl>
                                              <p:spTgt spid="15"/>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2" presetClass="entr" presetSubtype="2" fill="hold" grpId="0" nodeType="afterEffect" p14:presetBounceEnd="40000">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14:bounceEnd="40000">
                                          <p:cBhvr additive="base">
                                            <p:cTn id="16" dur="9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7" dur="9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40000">
                                      <p:stCondLst>
                                        <p:cond delay="200"/>
                                      </p:stCondLst>
                                      <p:childTnLst>
                                        <p:set>
                                          <p:cBhvr>
                                            <p:cTn id="19" dur="1" fill="hold">
                                              <p:stCondLst>
                                                <p:cond delay="0"/>
                                              </p:stCondLst>
                                            </p:cTn>
                                            <p:tgtEl>
                                              <p:spTgt spid="6"/>
                                            </p:tgtEl>
                                            <p:attrNameLst>
                                              <p:attrName>style.visibility</p:attrName>
                                            </p:attrNameLst>
                                          </p:cBhvr>
                                          <p:to>
                                            <p:strVal val="visible"/>
                                          </p:to>
                                        </p:set>
                                        <p:anim calcmode="lin" valueType="num" p14:bounceEnd="40000">
                                          <p:cBhvr additive="base">
                                            <p:cTn id="20" dur="9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1" dur="9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37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9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5"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15"/>
                                            </p:tgtEl>
                                            <p:attrNameLst>
                                              <p:attrName>style.visibility</p:attrName>
                                            </p:attrNameLst>
                                          </p:cBhvr>
                                          <p:to>
                                            <p:strVal val="visible"/>
                                          </p:to>
                                        </p:set>
                                        <p:anim calcmode="lin" valueType="num">
                                          <p:cBhvr>
                                            <p:cTn id="11" dur="900" fill="hold"/>
                                            <p:tgtEl>
                                              <p:spTgt spid="15"/>
                                            </p:tgtEl>
                                            <p:attrNameLst>
                                              <p:attrName>ppt_w</p:attrName>
                                            </p:attrNameLst>
                                          </p:cBhvr>
                                          <p:tavLst>
                                            <p:tav tm="0">
                                              <p:val>
                                                <p:strVal val="4*#ppt_w"/>
                                              </p:val>
                                            </p:tav>
                                            <p:tav tm="100000">
                                              <p:val>
                                                <p:strVal val="#ppt_w"/>
                                              </p:val>
                                            </p:tav>
                                          </p:tavLst>
                                        </p:anim>
                                        <p:anim calcmode="lin" valueType="num">
                                          <p:cBhvr>
                                            <p:cTn id="12" dur="900" fill="hold"/>
                                            <p:tgtEl>
                                              <p:spTgt spid="15"/>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900" fill="hold"/>
                                            <p:tgtEl>
                                              <p:spTgt spid="7"/>
                                            </p:tgtEl>
                                            <p:attrNameLst>
                                              <p:attrName>ppt_x</p:attrName>
                                            </p:attrNameLst>
                                          </p:cBhvr>
                                          <p:tavLst>
                                            <p:tav tm="0">
                                              <p:val>
                                                <p:strVal val="1+#ppt_w/2"/>
                                              </p:val>
                                            </p:tav>
                                            <p:tav tm="100000">
                                              <p:val>
                                                <p:strVal val="#ppt_x"/>
                                              </p:val>
                                            </p:tav>
                                          </p:tavLst>
                                        </p:anim>
                                        <p:anim calcmode="lin" valueType="num">
                                          <p:cBhvr additive="base">
                                            <p:cTn id="17" dur="9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2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900" fill="hold"/>
                                            <p:tgtEl>
                                              <p:spTgt spid="6"/>
                                            </p:tgtEl>
                                            <p:attrNameLst>
                                              <p:attrName>ppt_x</p:attrName>
                                            </p:attrNameLst>
                                          </p:cBhvr>
                                          <p:tavLst>
                                            <p:tav tm="0">
                                              <p:val>
                                                <p:strVal val="1+#ppt_w/2"/>
                                              </p:val>
                                            </p:tav>
                                            <p:tav tm="100000">
                                              <p:val>
                                                <p:strVal val="#ppt_x"/>
                                              </p:val>
                                            </p:tav>
                                          </p:tavLst>
                                        </p:anim>
                                        <p:anim calcmode="lin" valueType="num">
                                          <p:cBhvr additive="base">
                                            <p:cTn id="21" dur="9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37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9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5" grpId="0" animBg="1"/>
          <p:bldP spid="1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2697547" y="1981954"/>
            <a:ext cx="1884909" cy="2270620"/>
            <a:chOff x="4045535" y="3814558"/>
            <a:chExt cx="2827801" cy="2625171"/>
          </a:xfrm>
        </p:grpSpPr>
        <p:grpSp>
          <p:nvGrpSpPr>
            <p:cNvPr id="2" name="Группа 1"/>
            <p:cNvGrpSpPr/>
            <p:nvPr/>
          </p:nvGrpSpPr>
          <p:grpSpPr>
            <a:xfrm>
              <a:off x="4045535" y="3814558"/>
              <a:ext cx="2827801" cy="2625171"/>
              <a:chOff x="4045535" y="3814558"/>
              <a:chExt cx="2827801" cy="2625171"/>
            </a:xfrm>
          </p:grpSpPr>
          <p:sp>
            <p:nvSpPr>
              <p:cNvPr id="30" name="TextBox 29"/>
              <p:cNvSpPr txBox="1"/>
              <p:nvPr/>
            </p:nvSpPr>
            <p:spPr>
              <a:xfrm>
                <a:off x="4094419" y="4245413"/>
                <a:ext cx="2778917" cy="2194316"/>
              </a:xfrm>
              <a:prstGeom prst="rect">
                <a:avLst/>
              </a:prstGeom>
              <a:noFill/>
            </p:spPr>
            <p:txBody>
              <a:bodyPr wrap="square" rtlCol="0">
                <a:spAutoFit/>
              </a:bodyPr>
              <a:lstStyle/>
              <a:p>
                <a:pPr defTabSz="239976">
                  <a:lnSpc>
                    <a:spcPct val="150000"/>
                  </a:lnSpc>
                </a:pPr>
                <a:r>
                  <a:rPr lang="en-US" sz="1600" dirty="0">
                    <a:latin typeface="Roboto Light" panose="02000000000000000000" pitchFamily="2" charset="0"/>
                    <a:ea typeface="Roboto Light" panose="02000000000000000000" pitchFamily="2" charset="0"/>
                    <a:cs typeface="Open Sans Light" panose="020B0306030504020204" pitchFamily="34" charset="0"/>
                  </a:rPr>
                  <a:t>Paying off student loans or saving money to seek additional education.</a:t>
                </a:r>
                <a:endParaRPr lang="ru-RU" sz="16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31" name="TextBox 30"/>
              <p:cNvSpPr txBox="1"/>
              <p:nvPr/>
            </p:nvSpPr>
            <p:spPr>
              <a:xfrm>
                <a:off x="4045535" y="3814558"/>
                <a:ext cx="2783962" cy="523398"/>
              </a:xfrm>
              <a:prstGeom prst="rect">
                <a:avLst/>
              </a:prstGeom>
              <a:noFill/>
            </p:spPr>
            <p:txBody>
              <a:bodyPr wrap="square" rtlCol="0">
                <a:spAutoFit/>
              </a:bodyPr>
              <a:lstStyle/>
              <a:p>
                <a:r>
                  <a:rPr lang="en-US" sz="1667" b="1" dirty="0">
                    <a:latin typeface="Roboto" panose="02000000000000000000" pitchFamily="2" charset="0"/>
                    <a:ea typeface="Roboto" panose="02000000000000000000" pitchFamily="2" charset="0"/>
                    <a:cs typeface="Open Sans" panose="020B0606030504020204" pitchFamily="34" charset="0"/>
                  </a:rPr>
                  <a:t>Education</a:t>
                </a:r>
                <a:endParaRPr lang="ru-RU" sz="1667" b="1" dirty="0">
                  <a:latin typeface="Roboto" panose="02000000000000000000" pitchFamily="2" charset="0"/>
                  <a:ea typeface="Roboto" panose="02000000000000000000" pitchFamily="2" charset="0"/>
                  <a:cs typeface="Open Sans" panose="020B0606030504020204" pitchFamily="34" charset="0"/>
                </a:endParaRPr>
              </a:p>
            </p:txBody>
          </p:sp>
        </p:grpSp>
        <p:sp>
          <p:nvSpPr>
            <p:cNvPr id="32" name="TextBox 31"/>
            <p:cNvSpPr txBox="1"/>
            <p:nvPr/>
          </p:nvSpPr>
          <p:spPr>
            <a:xfrm>
              <a:off x="4171981" y="4917352"/>
              <a:ext cx="2179954" cy="369389"/>
            </a:xfrm>
            <a:prstGeom prst="rect">
              <a:avLst/>
            </a:prstGeom>
            <a:noFill/>
          </p:spPr>
          <p:txBody>
            <a:bodyPr wrap="square" rtlCol="0">
              <a:spAutoFit/>
            </a:bodyPr>
            <a:lstStyle/>
            <a:p>
              <a:endParaRPr lang="ru-RU" sz="1000" b="1" spc="400" dirty="0">
                <a:latin typeface="Roboto" panose="02000000000000000000" pitchFamily="2" charset="0"/>
                <a:ea typeface="Roboto" panose="02000000000000000000" pitchFamily="2" charset="0"/>
                <a:cs typeface="Open Sans" panose="020B0606030504020204" pitchFamily="34" charset="0"/>
              </a:endParaRPr>
            </a:p>
          </p:txBody>
        </p:sp>
      </p:grpSp>
      <p:grpSp>
        <p:nvGrpSpPr>
          <p:cNvPr id="14" name="Группа 13"/>
          <p:cNvGrpSpPr/>
          <p:nvPr/>
        </p:nvGrpSpPr>
        <p:grpSpPr>
          <a:xfrm>
            <a:off x="7606180" y="1984733"/>
            <a:ext cx="1855688" cy="1815815"/>
            <a:chOff x="11409619" y="3794920"/>
            <a:chExt cx="2783962" cy="2724143"/>
          </a:xfrm>
        </p:grpSpPr>
        <p:grpSp>
          <p:nvGrpSpPr>
            <p:cNvPr id="3" name="Группа 2"/>
            <p:cNvGrpSpPr/>
            <p:nvPr/>
          </p:nvGrpSpPr>
          <p:grpSpPr>
            <a:xfrm>
              <a:off x="11409619" y="3794920"/>
              <a:ext cx="2783962" cy="2724143"/>
              <a:chOff x="11409619" y="3794920"/>
              <a:chExt cx="2783962" cy="2724143"/>
            </a:xfrm>
          </p:grpSpPr>
          <p:sp>
            <p:nvSpPr>
              <p:cNvPr id="34" name="TextBox 33"/>
              <p:cNvSpPr txBox="1"/>
              <p:nvPr/>
            </p:nvSpPr>
            <p:spPr>
              <a:xfrm>
                <a:off x="11409619" y="4225773"/>
                <a:ext cx="2442256" cy="2293290"/>
              </a:xfrm>
              <a:prstGeom prst="rect">
                <a:avLst/>
              </a:prstGeom>
              <a:noFill/>
            </p:spPr>
            <p:txBody>
              <a:bodyPr wrap="square" rtlCol="0">
                <a:spAutoFit/>
              </a:bodyPr>
              <a:lstStyle/>
              <a:p>
                <a:pPr defTabSz="239976">
                  <a:lnSpc>
                    <a:spcPct val="150000"/>
                  </a:lnSpc>
                </a:pPr>
                <a:r>
                  <a:rPr lang="en-US" sz="1600" dirty="0">
                    <a:latin typeface="Roboto Light" panose="02000000000000000000" pitchFamily="2" charset="0"/>
                    <a:ea typeface="Roboto Light" panose="02000000000000000000" pitchFamily="2" charset="0"/>
                    <a:cs typeface="Open Sans Light" panose="020B0306030504020204" pitchFamily="34" charset="0"/>
                  </a:rPr>
                  <a:t>Paying off debt, especially high interest debt like credit cards.</a:t>
                </a:r>
                <a:endParaRPr lang="ru-RU" sz="16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35" name="TextBox 34"/>
              <p:cNvSpPr txBox="1"/>
              <p:nvPr/>
            </p:nvSpPr>
            <p:spPr>
              <a:xfrm>
                <a:off x="11409619" y="3794920"/>
                <a:ext cx="2783962" cy="523398"/>
              </a:xfrm>
              <a:prstGeom prst="rect">
                <a:avLst/>
              </a:prstGeom>
              <a:noFill/>
            </p:spPr>
            <p:txBody>
              <a:bodyPr wrap="square" rtlCol="0">
                <a:spAutoFit/>
              </a:bodyPr>
              <a:lstStyle/>
              <a:p>
                <a:r>
                  <a:rPr lang="en-US" sz="1667" b="1" dirty="0">
                    <a:latin typeface="Roboto" panose="02000000000000000000" pitchFamily="2" charset="0"/>
                    <a:ea typeface="Roboto" panose="02000000000000000000" pitchFamily="2" charset="0"/>
                    <a:cs typeface="Open Sans" panose="020B0606030504020204" pitchFamily="34" charset="0"/>
                  </a:rPr>
                  <a:t>Debt</a:t>
                </a:r>
                <a:endParaRPr lang="ru-RU" sz="1667" b="1" dirty="0">
                  <a:latin typeface="Roboto" panose="02000000000000000000" pitchFamily="2" charset="0"/>
                  <a:ea typeface="Roboto" panose="02000000000000000000" pitchFamily="2" charset="0"/>
                  <a:cs typeface="Open Sans" panose="020B0606030504020204" pitchFamily="34" charset="0"/>
                </a:endParaRPr>
              </a:p>
            </p:txBody>
          </p:sp>
        </p:grpSp>
        <p:sp>
          <p:nvSpPr>
            <p:cNvPr id="36" name="TextBox 35"/>
            <p:cNvSpPr txBox="1"/>
            <p:nvPr/>
          </p:nvSpPr>
          <p:spPr>
            <a:xfrm>
              <a:off x="11487181" y="4897712"/>
              <a:ext cx="2179954" cy="369389"/>
            </a:xfrm>
            <a:prstGeom prst="rect">
              <a:avLst/>
            </a:prstGeom>
            <a:noFill/>
          </p:spPr>
          <p:txBody>
            <a:bodyPr wrap="square" rtlCol="0">
              <a:spAutoFit/>
            </a:bodyPr>
            <a:lstStyle/>
            <a:p>
              <a:endParaRPr lang="ru-RU" sz="1000" b="1" spc="400" dirty="0">
                <a:latin typeface="Roboto" panose="02000000000000000000" pitchFamily="2" charset="0"/>
                <a:ea typeface="Roboto" panose="02000000000000000000" pitchFamily="2" charset="0"/>
                <a:cs typeface="Open Sans" panose="020B0606030504020204" pitchFamily="34" charset="0"/>
              </a:endParaRPr>
            </a:p>
          </p:txBody>
        </p:sp>
      </p:grpSp>
      <p:grpSp>
        <p:nvGrpSpPr>
          <p:cNvPr id="10" name="Группа 9"/>
          <p:cNvGrpSpPr/>
          <p:nvPr/>
        </p:nvGrpSpPr>
        <p:grpSpPr>
          <a:xfrm>
            <a:off x="5252506" y="4505184"/>
            <a:ext cx="1686989" cy="1815815"/>
            <a:chOff x="7752019" y="7472159"/>
            <a:chExt cx="2783962" cy="2724143"/>
          </a:xfrm>
        </p:grpSpPr>
        <p:grpSp>
          <p:nvGrpSpPr>
            <p:cNvPr id="5" name="Группа 4"/>
            <p:cNvGrpSpPr/>
            <p:nvPr/>
          </p:nvGrpSpPr>
          <p:grpSpPr>
            <a:xfrm>
              <a:off x="7752019" y="7472159"/>
              <a:ext cx="2783962" cy="2724143"/>
              <a:chOff x="7752019" y="7472159"/>
              <a:chExt cx="2783962" cy="2724143"/>
            </a:xfrm>
          </p:grpSpPr>
          <p:sp>
            <p:nvSpPr>
              <p:cNvPr id="38" name="TextBox 37"/>
              <p:cNvSpPr txBox="1"/>
              <p:nvPr/>
            </p:nvSpPr>
            <p:spPr>
              <a:xfrm>
                <a:off x="7752019" y="7903012"/>
                <a:ext cx="2777211" cy="2293290"/>
              </a:xfrm>
              <a:prstGeom prst="rect">
                <a:avLst/>
              </a:prstGeom>
              <a:noFill/>
            </p:spPr>
            <p:txBody>
              <a:bodyPr wrap="square" rtlCol="0">
                <a:spAutoFit/>
              </a:bodyPr>
              <a:lstStyle/>
              <a:p>
                <a:pPr defTabSz="239976">
                  <a:lnSpc>
                    <a:spcPct val="150000"/>
                  </a:lnSpc>
                </a:pPr>
                <a:r>
                  <a:rPr lang="en-US" sz="1600" dirty="0">
                    <a:latin typeface="Roboto Light" panose="02000000000000000000" pitchFamily="2" charset="0"/>
                    <a:ea typeface="Roboto Light" panose="02000000000000000000" pitchFamily="2" charset="0"/>
                    <a:cs typeface="Open Sans Light" panose="020B0306030504020204" pitchFamily="34" charset="0"/>
                  </a:rPr>
                  <a:t>Paying off an auto loan or saving for a new or used car.</a:t>
                </a:r>
                <a:endParaRPr lang="ru-RU" sz="16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39" name="TextBox 38"/>
              <p:cNvSpPr txBox="1"/>
              <p:nvPr/>
            </p:nvSpPr>
            <p:spPr>
              <a:xfrm>
                <a:off x="7752019" y="7472159"/>
                <a:ext cx="2783962" cy="523398"/>
              </a:xfrm>
              <a:prstGeom prst="rect">
                <a:avLst/>
              </a:prstGeom>
              <a:noFill/>
            </p:spPr>
            <p:txBody>
              <a:bodyPr wrap="square" rtlCol="0">
                <a:spAutoFit/>
              </a:bodyPr>
              <a:lstStyle/>
              <a:p>
                <a:r>
                  <a:rPr lang="en-US" sz="1667" b="1" dirty="0">
                    <a:latin typeface="Roboto" panose="02000000000000000000" pitchFamily="2" charset="0"/>
                    <a:ea typeface="Roboto" panose="02000000000000000000" pitchFamily="2" charset="0"/>
                    <a:cs typeface="Open Sans" panose="020B0606030504020204" pitchFamily="34" charset="0"/>
                  </a:rPr>
                  <a:t>Vehicles</a:t>
                </a:r>
                <a:endParaRPr lang="ru-RU" sz="1667" b="1" dirty="0">
                  <a:latin typeface="Roboto" panose="02000000000000000000" pitchFamily="2" charset="0"/>
                  <a:ea typeface="Roboto" panose="02000000000000000000" pitchFamily="2" charset="0"/>
                  <a:cs typeface="Open Sans" panose="020B0606030504020204" pitchFamily="34" charset="0"/>
                </a:endParaRPr>
              </a:p>
            </p:txBody>
          </p:sp>
        </p:grpSp>
        <p:sp>
          <p:nvSpPr>
            <p:cNvPr id="40" name="TextBox 39"/>
            <p:cNvSpPr txBox="1"/>
            <p:nvPr/>
          </p:nvSpPr>
          <p:spPr>
            <a:xfrm>
              <a:off x="7829582" y="8574951"/>
              <a:ext cx="2179954" cy="369389"/>
            </a:xfrm>
            <a:prstGeom prst="rect">
              <a:avLst/>
            </a:prstGeom>
            <a:noFill/>
          </p:spPr>
          <p:txBody>
            <a:bodyPr wrap="square" rtlCol="0">
              <a:spAutoFit/>
            </a:bodyPr>
            <a:lstStyle/>
            <a:p>
              <a:endParaRPr lang="ru-RU" sz="1000" b="1" spc="400" dirty="0">
                <a:latin typeface="Roboto" panose="02000000000000000000" pitchFamily="2" charset="0"/>
                <a:ea typeface="Roboto" panose="02000000000000000000" pitchFamily="2" charset="0"/>
                <a:cs typeface="Open Sans" panose="020B0606030504020204" pitchFamily="34" charset="0"/>
              </a:endParaRPr>
            </a:p>
          </p:txBody>
        </p:sp>
      </p:grpSp>
      <p:grpSp>
        <p:nvGrpSpPr>
          <p:cNvPr id="16" name="Группа 15"/>
          <p:cNvGrpSpPr/>
          <p:nvPr/>
        </p:nvGrpSpPr>
        <p:grpSpPr>
          <a:xfrm>
            <a:off x="10128554" y="4505185"/>
            <a:ext cx="1686989" cy="2185146"/>
            <a:chOff x="15067219" y="7472159"/>
            <a:chExt cx="2783962" cy="3278225"/>
          </a:xfrm>
        </p:grpSpPr>
        <p:grpSp>
          <p:nvGrpSpPr>
            <p:cNvPr id="6" name="Группа 5"/>
            <p:cNvGrpSpPr/>
            <p:nvPr/>
          </p:nvGrpSpPr>
          <p:grpSpPr>
            <a:xfrm>
              <a:off x="15067219" y="7472159"/>
              <a:ext cx="2783962" cy="3278225"/>
              <a:chOff x="15067219" y="7472159"/>
              <a:chExt cx="2783962" cy="3278225"/>
            </a:xfrm>
          </p:grpSpPr>
          <p:sp>
            <p:nvSpPr>
              <p:cNvPr id="46" name="TextBox 45"/>
              <p:cNvSpPr txBox="1"/>
              <p:nvPr/>
            </p:nvSpPr>
            <p:spPr>
              <a:xfrm>
                <a:off x="15067219" y="7903012"/>
                <a:ext cx="2783960" cy="2847372"/>
              </a:xfrm>
              <a:prstGeom prst="rect">
                <a:avLst/>
              </a:prstGeom>
              <a:noFill/>
            </p:spPr>
            <p:txBody>
              <a:bodyPr wrap="square" rtlCol="0">
                <a:spAutoFit/>
              </a:bodyPr>
              <a:lstStyle/>
              <a:p>
                <a:pPr defTabSz="239976">
                  <a:lnSpc>
                    <a:spcPct val="150000"/>
                  </a:lnSpc>
                </a:pPr>
                <a:r>
                  <a:rPr lang="en-US" sz="1600" dirty="0">
                    <a:latin typeface="Roboto Light" panose="02000000000000000000" pitchFamily="2" charset="0"/>
                    <a:ea typeface="Roboto Light" panose="02000000000000000000" pitchFamily="2" charset="0"/>
                    <a:cs typeface="Open Sans Light" panose="020B0306030504020204" pitchFamily="34" charset="0"/>
                  </a:rPr>
                  <a:t>Saving for travel, lodging, and other expenses needed for a vacation.</a:t>
                </a:r>
                <a:endParaRPr lang="ru-RU" sz="16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47" name="TextBox 46"/>
              <p:cNvSpPr txBox="1"/>
              <p:nvPr/>
            </p:nvSpPr>
            <p:spPr>
              <a:xfrm>
                <a:off x="15067219" y="7472159"/>
                <a:ext cx="2783962" cy="523398"/>
              </a:xfrm>
              <a:prstGeom prst="rect">
                <a:avLst/>
              </a:prstGeom>
              <a:noFill/>
            </p:spPr>
            <p:txBody>
              <a:bodyPr wrap="square" rtlCol="0">
                <a:spAutoFit/>
              </a:bodyPr>
              <a:lstStyle/>
              <a:p>
                <a:r>
                  <a:rPr lang="en-US" sz="1667" b="1" dirty="0">
                    <a:latin typeface="Roboto" panose="02000000000000000000" pitchFamily="2" charset="0"/>
                    <a:ea typeface="Roboto" panose="02000000000000000000" pitchFamily="2" charset="0"/>
                    <a:cs typeface="Open Sans" panose="020B0606030504020204" pitchFamily="34" charset="0"/>
                  </a:rPr>
                  <a:t>Vacations</a:t>
                </a:r>
                <a:endParaRPr lang="ru-RU" sz="1667" b="1" dirty="0">
                  <a:latin typeface="Roboto" panose="02000000000000000000" pitchFamily="2" charset="0"/>
                  <a:ea typeface="Roboto" panose="02000000000000000000" pitchFamily="2" charset="0"/>
                  <a:cs typeface="Open Sans" panose="020B0606030504020204" pitchFamily="34" charset="0"/>
                </a:endParaRPr>
              </a:p>
            </p:txBody>
          </p:sp>
        </p:grpSp>
        <p:sp>
          <p:nvSpPr>
            <p:cNvPr id="48" name="TextBox 47"/>
            <p:cNvSpPr txBox="1"/>
            <p:nvPr/>
          </p:nvSpPr>
          <p:spPr>
            <a:xfrm>
              <a:off x="15091608" y="8574951"/>
              <a:ext cx="2179954" cy="369389"/>
            </a:xfrm>
            <a:prstGeom prst="rect">
              <a:avLst/>
            </a:prstGeom>
            <a:noFill/>
          </p:spPr>
          <p:txBody>
            <a:bodyPr wrap="square" rtlCol="0">
              <a:spAutoFit/>
            </a:bodyPr>
            <a:lstStyle/>
            <a:p>
              <a:endParaRPr lang="ru-RU" sz="1000" b="1" spc="400" dirty="0">
                <a:latin typeface="Roboto" panose="02000000000000000000" pitchFamily="2" charset="0"/>
                <a:ea typeface="Roboto" panose="02000000000000000000" pitchFamily="2" charset="0"/>
                <a:cs typeface="Open Sans" panose="020B0606030504020204" pitchFamily="34" charset="0"/>
              </a:endParaRPr>
            </a:p>
          </p:txBody>
        </p:sp>
      </p:grpSp>
      <p:grpSp>
        <p:nvGrpSpPr>
          <p:cNvPr id="8" name="Группа 7"/>
          <p:cNvGrpSpPr/>
          <p:nvPr/>
        </p:nvGrpSpPr>
        <p:grpSpPr>
          <a:xfrm>
            <a:off x="376458" y="4505181"/>
            <a:ext cx="1917775" cy="1957301"/>
            <a:chOff x="436819" y="7472159"/>
            <a:chExt cx="3164817" cy="1967235"/>
          </a:xfrm>
        </p:grpSpPr>
        <p:grpSp>
          <p:nvGrpSpPr>
            <p:cNvPr id="4" name="Группа 3"/>
            <p:cNvGrpSpPr/>
            <p:nvPr/>
          </p:nvGrpSpPr>
          <p:grpSpPr>
            <a:xfrm>
              <a:off x="436819" y="7472159"/>
              <a:ext cx="3164817" cy="1967235"/>
              <a:chOff x="436819" y="7472159"/>
              <a:chExt cx="3164817" cy="1967235"/>
            </a:xfrm>
          </p:grpSpPr>
          <p:sp>
            <p:nvSpPr>
              <p:cNvPr id="50" name="TextBox 49"/>
              <p:cNvSpPr txBox="1"/>
              <p:nvPr/>
            </p:nvSpPr>
            <p:spPr>
              <a:xfrm>
                <a:off x="436819" y="7903012"/>
                <a:ext cx="3164817" cy="1536382"/>
              </a:xfrm>
              <a:prstGeom prst="rect">
                <a:avLst/>
              </a:prstGeom>
              <a:noFill/>
            </p:spPr>
            <p:txBody>
              <a:bodyPr wrap="square" rtlCol="0">
                <a:spAutoFit/>
              </a:bodyPr>
              <a:lstStyle/>
              <a:p>
                <a:pPr defTabSz="239976">
                  <a:lnSpc>
                    <a:spcPct val="150000"/>
                  </a:lnSpc>
                </a:pPr>
                <a:r>
                  <a:rPr lang="en-US" sz="1600" dirty="0">
                    <a:latin typeface="Roboto Light" panose="02000000000000000000" pitchFamily="2" charset="0"/>
                    <a:ea typeface="Roboto Light" panose="02000000000000000000" pitchFamily="2" charset="0"/>
                    <a:cs typeface="Open Sans Light" panose="020B0306030504020204" pitchFamily="34" charset="0"/>
                  </a:rPr>
                  <a:t>Saving enough money for a down payment on a house.</a:t>
                </a:r>
                <a:endParaRPr lang="ru-RU" sz="16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51" name="TextBox 50"/>
              <p:cNvSpPr txBox="1"/>
              <p:nvPr/>
            </p:nvSpPr>
            <p:spPr>
              <a:xfrm>
                <a:off x="436819" y="7472159"/>
                <a:ext cx="3061023" cy="523398"/>
              </a:xfrm>
              <a:prstGeom prst="rect">
                <a:avLst/>
              </a:prstGeom>
              <a:noFill/>
            </p:spPr>
            <p:txBody>
              <a:bodyPr wrap="square" rtlCol="0">
                <a:spAutoFit/>
              </a:bodyPr>
              <a:lstStyle/>
              <a:p>
                <a:r>
                  <a:rPr lang="en-US" sz="1667" b="1" dirty="0">
                    <a:latin typeface="Roboto" panose="02000000000000000000" pitchFamily="2" charset="0"/>
                    <a:ea typeface="Roboto" panose="02000000000000000000" pitchFamily="2" charset="0"/>
                    <a:cs typeface="Open Sans" panose="020B0606030504020204" pitchFamily="34" charset="0"/>
                  </a:rPr>
                  <a:t>Home Ownership</a:t>
                </a:r>
                <a:endParaRPr lang="ru-RU" sz="1667" b="1" dirty="0">
                  <a:latin typeface="Roboto" panose="02000000000000000000" pitchFamily="2" charset="0"/>
                  <a:ea typeface="Roboto" panose="02000000000000000000" pitchFamily="2" charset="0"/>
                  <a:cs typeface="Open Sans" panose="020B0606030504020204" pitchFamily="34" charset="0"/>
                </a:endParaRPr>
              </a:p>
            </p:txBody>
          </p:sp>
        </p:grpSp>
        <p:sp>
          <p:nvSpPr>
            <p:cNvPr id="52" name="TextBox 51"/>
            <p:cNvSpPr txBox="1"/>
            <p:nvPr/>
          </p:nvSpPr>
          <p:spPr>
            <a:xfrm>
              <a:off x="514381" y="8574946"/>
              <a:ext cx="2179953" cy="369389"/>
            </a:xfrm>
            <a:prstGeom prst="rect">
              <a:avLst/>
            </a:prstGeom>
            <a:noFill/>
          </p:spPr>
          <p:txBody>
            <a:bodyPr wrap="square" rtlCol="0">
              <a:spAutoFit/>
            </a:bodyPr>
            <a:lstStyle/>
            <a:p>
              <a:endParaRPr lang="ru-RU" sz="1000" b="1" spc="400" dirty="0">
                <a:latin typeface="Roboto" panose="02000000000000000000" pitchFamily="2" charset="0"/>
                <a:ea typeface="Roboto" panose="02000000000000000000" pitchFamily="2" charset="0"/>
                <a:cs typeface="Open Sans" panose="020B0606030504020204" pitchFamily="34" charset="0"/>
              </a:endParaRPr>
            </a:p>
          </p:txBody>
        </p:sp>
      </p:grpSp>
      <p:grpSp>
        <p:nvGrpSpPr>
          <p:cNvPr id="60" name="Группа 59"/>
          <p:cNvGrpSpPr/>
          <p:nvPr/>
        </p:nvGrpSpPr>
        <p:grpSpPr>
          <a:xfrm>
            <a:off x="2988519" y="593185"/>
            <a:ext cx="6214962" cy="1029025"/>
            <a:chOff x="2971800" y="889915"/>
            <a:chExt cx="12344400" cy="1543775"/>
          </a:xfrm>
        </p:grpSpPr>
        <p:sp>
          <p:nvSpPr>
            <p:cNvPr id="61" name="TextBox 60"/>
            <p:cNvSpPr txBox="1"/>
            <p:nvPr/>
          </p:nvSpPr>
          <p:spPr>
            <a:xfrm>
              <a:off x="2971800" y="889915"/>
              <a:ext cx="12344400" cy="1215712"/>
            </a:xfrm>
            <a:prstGeom prst="rect">
              <a:avLst/>
            </a:prstGeom>
            <a:noFill/>
          </p:spPr>
          <p:txBody>
            <a:bodyPr wrap="square" rtlCol="0">
              <a:spAutoFit/>
            </a:bodyPr>
            <a:lstStyle/>
            <a:p>
              <a:pPr algn="ctr"/>
              <a:r>
                <a:rPr lang="en-US" sz="4666" dirty="0">
                  <a:latin typeface="Montserrat ExtraBold" panose="00000900000000000000" pitchFamily="50" charset="0"/>
                  <a:ea typeface="Roboto Black" panose="02000000000000000000" pitchFamily="2" charset="0"/>
                  <a:cs typeface="Open Sans Light" panose="020B0306030504020204" pitchFamily="34" charset="0"/>
                </a:rPr>
                <a:t>Example Goals</a:t>
              </a:r>
              <a:endParaRPr lang="ru-RU" sz="4666" dirty="0">
                <a:latin typeface="Roboto Black" panose="02000000000000000000" pitchFamily="2" charset="0"/>
                <a:ea typeface="Roboto Black" panose="02000000000000000000" pitchFamily="2" charset="0"/>
                <a:cs typeface="Open Sans Light" panose="020B0306030504020204" pitchFamily="34" charset="0"/>
              </a:endParaRPr>
            </a:p>
          </p:txBody>
        </p:sp>
        <p:sp>
          <p:nvSpPr>
            <p:cNvPr id="68" name="TextBox 67"/>
            <p:cNvSpPr txBox="1"/>
            <p:nvPr/>
          </p:nvSpPr>
          <p:spPr>
            <a:xfrm>
              <a:off x="6079702" y="2064302"/>
              <a:ext cx="6128596" cy="369388"/>
            </a:xfrm>
            <a:prstGeom prst="rect">
              <a:avLst/>
            </a:prstGeom>
            <a:noFill/>
          </p:spPr>
          <p:txBody>
            <a:bodyPr wrap="square" rtlCol="0">
              <a:spAutoFit/>
            </a:bodyPr>
            <a:lstStyle/>
            <a:p>
              <a:pPr algn="ctr"/>
              <a:endParaRPr lang="ru-RU" sz="1000" dirty="0">
                <a:latin typeface="Roboto Light" panose="02000000000000000000" pitchFamily="2" charset="0"/>
                <a:ea typeface="Roboto Light" panose="02000000000000000000" pitchFamily="2" charset="0"/>
                <a:cs typeface="Open Sans Light" panose="020B0306030504020204" pitchFamily="34" charset="0"/>
              </a:endParaRPr>
            </a:p>
          </p:txBody>
        </p:sp>
      </p:grpSp>
      <p:pic>
        <p:nvPicPr>
          <p:cNvPr id="11" name="Picture Placeholder 10" descr="A white house with a red door.">
            <a:extLst>
              <a:ext uri="{FF2B5EF4-FFF2-40B4-BE49-F238E27FC236}">
                <a16:creationId xmlns:a16="http://schemas.microsoft.com/office/drawing/2014/main" id="{4666CB48-AECB-45FA-8276-4BE232B51331}"/>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2757" t="-892" r="10825" b="892"/>
          <a:stretch/>
        </p:blipFill>
        <p:spPr>
          <a:xfrm>
            <a:off x="0" y="1981953"/>
            <a:ext cx="2438400" cy="2438024"/>
          </a:xfrm>
        </p:spPr>
      </p:pic>
      <p:pic>
        <p:nvPicPr>
          <p:cNvPr id="27" name="Picture Placeholder 26" descr="A person leaning against a red car&#10;&#10;Description automatically generated">
            <a:extLst>
              <a:ext uri="{FF2B5EF4-FFF2-40B4-BE49-F238E27FC236}">
                <a16:creationId xmlns:a16="http://schemas.microsoft.com/office/drawing/2014/main" id="{7D403DEF-1169-4969-A057-5B065365943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67" r="16667"/>
          <a:stretch>
            <a:fillRect/>
          </a:stretch>
        </p:blipFill>
        <p:spPr/>
      </p:pic>
      <p:pic>
        <p:nvPicPr>
          <p:cNvPr id="44" name="Picture Placeholder 43" descr="A picture containing outdoor, beach, sky, water&#10;&#10;Description automatically generated">
            <a:extLst>
              <a:ext uri="{FF2B5EF4-FFF2-40B4-BE49-F238E27FC236}">
                <a16:creationId xmlns:a16="http://schemas.microsoft.com/office/drawing/2014/main" id="{D589AF5B-112B-46C4-B0A7-325113A20AA2}"/>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l="32907" t="16768" r="151" b="-16768"/>
          <a:stretch/>
        </p:blipFill>
        <p:spPr>
          <a:xfrm>
            <a:off x="9753600" y="1981953"/>
            <a:ext cx="2438400" cy="2438024"/>
          </a:xfrm>
        </p:spPr>
      </p:pic>
      <p:pic>
        <p:nvPicPr>
          <p:cNvPr id="37" name="Picture Placeholder 36" descr="A hand holding a card&#10;&#10;Description automatically generated with medium confidence">
            <a:extLst>
              <a:ext uri="{FF2B5EF4-FFF2-40B4-BE49-F238E27FC236}">
                <a16:creationId xmlns:a16="http://schemas.microsoft.com/office/drawing/2014/main" id="{B1A5B4CC-57B0-49AA-831D-73F0ABF539A7}"/>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21877" r="21877"/>
          <a:stretch>
            <a:fillRect/>
          </a:stretch>
        </p:blipFill>
        <p:spPr/>
      </p:pic>
      <p:pic>
        <p:nvPicPr>
          <p:cNvPr id="29" name="Picture Placeholder 28" descr="A person wearing a graduation cap and gown&#10;&#10;Description automatically generated with medium confidence">
            <a:extLst>
              <a:ext uri="{FF2B5EF4-FFF2-40B4-BE49-F238E27FC236}">
                <a16:creationId xmlns:a16="http://schemas.microsoft.com/office/drawing/2014/main" id="{B6AD93BE-C889-4DAE-A335-1EF39496CDEE}"/>
              </a:ext>
            </a:extLst>
          </p:cNvPr>
          <p:cNvPicPr>
            <a:picLocks noGrp="1" noChangeAspect="1"/>
          </p:cNvPicPr>
          <p:nvPr>
            <p:ph type="pic" sz="quarter" idx="15"/>
          </p:nvPr>
        </p:nvPicPr>
        <p:blipFill>
          <a:blip r:embed="rId6">
            <a:extLst>
              <a:ext uri="{28A0092B-C50C-407E-A947-70E740481C1C}">
                <a14:useLocalDpi xmlns:a14="http://schemas.microsoft.com/office/drawing/2010/main" val="0"/>
              </a:ext>
            </a:extLst>
          </a:blip>
          <a:srcRect l="16667" r="16667"/>
          <a:stretch>
            <a:fillRect/>
          </a:stretch>
        </p:blipFill>
        <p:spPr/>
      </p:pic>
      <p:grpSp>
        <p:nvGrpSpPr>
          <p:cNvPr id="21" name="Группа 20"/>
          <p:cNvGrpSpPr/>
          <p:nvPr/>
        </p:nvGrpSpPr>
        <p:grpSpPr>
          <a:xfrm>
            <a:off x="940" y="4002425"/>
            <a:ext cx="2438024" cy="417554"/>
            <a:chOff x="0" y="6004564"/>
            <a:chExt cx="3657600" cy="626428"/>
          </a:xfrm>
        </p:grpSpPr>
        <p:sp>
          <p:nvSpPr>
            <p:cNvPr id="54" name="Прямоугольник 53"/>
            <p:cNvSpPr/>
            <p:nvPr/>
          </p:nvSpPr>
          <p:spPr>
            <a:xfrm>
              <a:off x="0" y="6004564"/>
              <a:ext cx="3657600" cy="626428"/>
            </a:xfrm>
            <a:prstGeom prst="rect">
              <a:avLst/>
            </a:prstGeom>
            <a:solidFill>
              <a:schemeClr val="accent4">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1200" dirty="0"/>
            </a:p>
          </p:txBody>
        </p:sp>
        <p:grpSp>
          <p:nvGrpSpPr>
            <p:cNvPr id="75" name="Группа 74"/>
            <p:cNvGrpSpPr/>
            <p:nvPr/>
          </p:nvGrpSpPr>
          <p:grpSpPr>
            <a:xfrm>
              <a:off x="885825" y="6211275"/>
              <a:ext cx="1885950" cy="212998"/>
              <a:chOff x="6686550" y="9137524"/>
              <a:chExt cx="1885950" cy="212998"/>
            </a:xfrm>
            <a:solidFill>
              <a:schemeClr val="bg2"/>
            </a:solidFill>
          </p:grpSpPr>
          <p:sp>
            <p:nvSpPr>
              <p:cNvPr id="82" name="Shape 2829"/>
              <p:cNvSpPr/>
              <p:nvPr/>
            </p:nvSpPr>
            <p:spPr>
              <a:xfrm>
                <a:off x="7207378" y="9165343"/>
                <a:ext cx="252542" cy="172607"/>
              </a:xfrm>
              <a:custGeom>
                <a:avLst/>
                <a:gdLst/>
                <a:ahLst/>
                <a:cxnLst>
                  <a:cxn ang="0">
                    <a:pos x="wd2" y="hd2"/>
                  </a:cxn>
                  <a:cxn ang="5400000">
                    <a:pos x="wd2" y="hd2"/>
                  </a:cxn>
                  <a:cxn ang="10800000">
                    <a:pos x="wd2" y="hd2"/>
                  </a:cxn>
                  <a:cxn ang="16200000">
                    <a:pos x="wd2" y="hd2"/>
                  </a:cxn>
                </a:cxnLst>
                <a:rect l="0" t="0" r="r" b="b"/>
                <a:pathLst>
                  <a:path w="21600" h="21600" extrusionOk="0">
                    <a:moveTo>
                      <a:pt x="18324" y="0"/>
                    </a:moveTo>
                    <a:cubicBezTo>
                      <a:pt x="11196" y="0"/>
                      <a:pt x="11196" y="0"/>
                      <a:pt x="11196" y="0"/>
                    </a:cubicBezTo>
                    <a:cubicBezTo>
                      <a:pt x="3816" y="0"/>
                      <a:pt x="3816" y="0"/>
                      <a:pt x="3816" y="0"/>
                    </a:cubicBezTo>
                    <a:cubicBezTo>
                      <a:pt x="2016" y="0"/>
                      <a:pt x="0" y="1844"/>
                      <a:pt x="0" y="4478"/>
                    </a:cubicBezTo>
                    <a:cubicBezTo>
                      <a:pt x="0" y="17491"/>
                      <a:pt x="0" y="17491"/>
                      <a:pt x="0" y="17491"/>
                    </a:cubicBezTo>
                    <a:cubicBezTo>
                      <a:pt x="0" y="20072"/>
                      <a:pt x="2016" y="21600"/>
                      <a:pt x="3816" y="21600"/>
                    </a:cubicBezTo>
                    <a:cubicBezTo>
                      <a:pt x="11448" y="21600"/>
                      <a:pt x="11448" y="21600"/>
                      <a:pt x="11448" y="21600"/>
                    </a:cubicBezTo>
                    <a:cubicBezTo>
                      <a:pt x="18324" y="21600"/>
                      <a:pt x="18324" y="21600"/>
                      <a:pt x="18324" y="21600"/>
                    </a:cubicBezTo>
                    <a:cubicBezTo>
                      <a:pt x="20088" y="21600"/>
                      <a:pt x="21600" y="20072"/>
                      <a:pt x="21600" y="17491"/>
                    </a:cubicBezTo>
                    <a:cubicBezTo>
                      <a:pt x="21600" y="4478"/>
                      <a:pt x="21600" y="4478"/>
                      <a:pt x="21600" y="4478"/>
                    </a:cubicBezTo>
                    <a:cubicBezTo>
                      <a:pt x="21600" y="1844"/>
                      <a:pt x="20088" y="0"/>
                      <a:pt x="18324" y="0"/>
                    </a:cubicBezTo>
                    <a:close/>
                    <a:moveTo>
                      <a:pt x="9396" y="16016"/>
                    </a:moveTo>
                    <a:cubicBezTo>
                      <a:pt x="9396" y="5953"/>
                      <a:pt x="9396" y="5953"/>
                      <a:pt x="9396" y="5953"/>
                    </a:cubicBezTo>
                    <a:cubicBezTo>
                      <a:pt x="14004" y="10800"/>
                      <a:pt x="14004" y="10800"/>
                      <a:pt x="14004" y="10800"/>
                    </a:cubicBezTo>
                    <a:close/>
                  </a:path>
                </a:pathLst>
              </a:custGeom>
              <a:no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89" name="Shape 2833"/>
              <p:cNvSpPr/>
              <p:nvPr/>
            </p:nvSpPr>
            <p:spPr>
              <a:xfrm>
                <a:off x="6686550" y="9139623"/>
                <a:ext cx="98221" cy="209949"/>
              </a:xfrm>
              <a:custGeom>
                <a:avLst/>
                <a:gdLst/>
                <a:ahLst/>
                <a:cxnLst>
                  <a:cxn ang="0">
                    <a:pos x="wd2" y="hd2"/>
                  </a:cxn>
                  <a:cxn ang="5400000">
                    <a:pos x="wd2" y="hd2"/>
                  </a:cxn>
                  <a:cxn ang="10800000">
                    <a:pos x="wd2" y="hd2"/>
                  </a:cxn>
                  <a:cxn ang="16200000">
                    <a:pos x="wd2" y="hd2"/>
                  </a:cxn>
                </a:cxnLst>
                <a:rect l="0" t="0" r="r" b="b"/>
                <a:pathLst>
                  <a:path w="21600" h="21367" extrusionOk="0">
                    <a:moveTo>
                      <a:pt x="21600" y="16"/>
                    </a:moveTo>
                    <a:cubicBezTo>
                      <a:pt x="21600" y="1261"/>
                      <a:pt x="21600" y="3539"/>
                      <a:pt x="21600" y="3539"/>
                    </a:cubicBezTo>
                    <a:cubicBezTo>
                      <a:pt x="21600" y="3539"/>
                      <a:pt x="16257" y="3290"/>
                      <a:pt x="15112" y="4286"/>
                    </a:cubicBezTo>
                    <a:cubicBezTo>
                      <a:pt x="14044" y="4784"/>
                      <a:pt x="14578" y="6279"/>
                      <a:pt x="14578" y="7311"/>
                    </a:cubicBezTo>
                    <a:cubicBezTo>
                      <a:pt x="16791" y="7311"/>
                      <a:pt x="19463" y="7311"/>
                      <a:pt x="21600" y="7311"/>
                    </a:cubicBezTo>
                    <a:cubicBezTo>
                      <a:pt x="21066" y="8805"/>
                      <a:pt x="20531" y="9553"/>
                      <a:pt x="20531" y="10834"/>
                    </a:cubicBezTo>
                    <a:cubicBezTo>
                      <a:pt x="18394" y="10834"/>
                      <a:pt x="14578" y="10834"/>
                      <a:pt x="14578" y="10834"/>
                    </a:cubicBezTo>
                    <a:cubicBezTo>
                      <a:pt x="14578" y="21367"/>
                      <a:pt x="14578" y="21367"/>
                      <a:pt x="14578" y="21367"/>
                    </a:cubicBezTo>
                    <a:cubicBezTo>
                      <a:pt x="14578" y="21367"/>
                      <a:pt x="7632" y="21367"/>
                      <a:pt x="4350" y="21367"/>
                    </a:cubicBezTo>
                    <a:cubicBezTo>
                      <a:pt x="4350" y="18129"/>
                      <a:pt x="4350" y="14357"/>
                      <a:pt x="4350" y="10834"/>
                    </a:cubicBezTo>
                    <a:cubicBezTo>
                      <a:pt x="2748" y="10834"/>
                      <a:pt x="1679" y="10834"/>
                      <a:pt x="0" y="10834"/>
                    </a:cubicBezTo>
                    <a:cubicBezTo>
                      <a:pt x="0" y="9553"/>
                      <a:pt x="0" y="8557"/>
                      <a:pt x="0" y="7311"/>
                    </a:cubicBezTo>
                    <a:cubicBezTo>
                      <a:pt x="1679" y="7311"/>
                      <a:pt x="2748" y="7311"/>
                      <a:pt x="4350" y="7311"/>
                    </a:cubicBezTo>
                    <a:cubicBezTo>
                      <a:pt x="4885" y="5033"/>
                      <a:pt x="4885" y="2542"/>
                      <a:pt x="7632" y="1261"/>
                    </a:cubicBezTo>
                    <a:cubicBezTo>
                      <a:pt x="10304" y="-233"/>
                      <a:pt x="12975" y="16"/>
                      <a:pt x="21600" y="16"/>
                    </a:cubicBezTo>
                  </a:path>
                </a:pathLst>
              </a:custGeom>
              <a:no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90" name="Freeform: Shape 129"/>
              <p:cNvSpPr/>
              <p:nvPr/>
            </p:nvSpPr>
            <p:spPr>
              <a:xfrm>
                <a:off x="8368036" y="9143392"/>
                <a:ext cx="204464" cy="204477"/>
              </a:xfrm>
              <a:custGeom>
                <a:avLst/>
                <a:gdLst/>
                <a:ahLst/>
                <a:cxnLst/>
                <a:rect l="l" t="t" r="r" b="b"/>
                <a:pathLst>
                  <a:path w="195962" h="195976">
                    <a:moveTo>
                      <a:pt x="97989" y="65323"/>
                    </a:moveTo>
                    <a:cubicBezTo>
                      <a:pt x="91921" y="65393"/>
                      <a:pt x="86433" y="66884"/>
                      <a:pt x="81524" y="69794"/>
                    </a:cubicBezTo>
                    <a:cubicBezTo>
                      <a:pt x="76615" y="72704"/>
                      <a:pt x="72705" y="76614"/>
                      <a:pt x="69794" y="81524"/>
                    </a:cubicBezTo>
                    <a:cubicBezTo>
                      <a:pt x="66884" y="86433"/>
                      <a:pt x="65394" y="91921"/>
                      <a:pt x="65324" y="97988"/>
                    </a:cubicBezTo>
                    <a:cubicBezTo>
                      <a:pt x="65394" y="104056"/>
                      <a:pt x="66884" y="109544"/>
                      <a:pt x="69794" y="114453"/>
                    </a:cubicBezTo>
                    <a:cubicBezTo>
                      <a:pt x="72705" y="119363"/>
                      <a:pt x="76615" y="123273"/>
                      <a:pt x="81524" y="126183"/>
                    </a:cubicBezTo>
                    <a:cubicBezTo>
                      <a:pt x="86433" y="129093"/>
                      <a:pt x="91921" y="130583"/>
                      <a:pt x="97989" y="130654"/>
                    </a:cubicBezTo>
                    <a:cubicBezTo>
                      <a:pt x="104056" y="130583"/>
                      <a:pt x="109544" y="129093"/>
                      <a:pt x="114454" y="126183"/>
                    </a:cubicBezTo>
                    <a:cubicBezTo>
                      <a:pt x="119363" y="123273"/>
                      <a:pt x="123273" y="119363"/>
                      <a:pt x="126183" y="114453"/>
                    </a:cubicBezTo>
                    <a:cubicBezTo>
                      <a:pt x="129094" y="109544"/>
                      <a:pt x="130584" y="104056"/>
                      <a:pt x="130654" y="97988"/>
                    </a:cubicBezTo>
                    <a:lnTo>
                      <a:pt x="130652" y="97989"/>
                    </a:lnTo>
                    <a:cubicBezTo>
                      <a:pt x="130582" y="91922"/>
                      <a:pt x="129092" y="86434"/>
                      <a:pt x="126181" y="81525"/>
                    </a:cubicBezTo>
                    <a:cubicBezTo>
                      <a:pt x="123271" y="76616"/>
                      <a:pt x="119361" y="72706"/>
                      <a:pt x="114452" y="69795"/>
                    </a:cubicBezTo>
                    <a:cubicBezTo>
                      <a:pt x="109543" y="66885"/>
                      <a:pt x="104055" y="65394"/>
                      <a:pt x="97989" y="65323"/>
                    </a:cubicBezTo>
                    <a:close/>
                    <a:moveTo>
                      <a:pt x="97988" y="47726"/>
                    </a:moveTo>
                    <a:cubicBezTo>
                      <a:pt x="107365" y="47831"/>
                      <a:pt x="115830" y="50114"/>
                      <a:pt x="123382" y="54576"/>
                    </a:cubicBezTo>
                    <a:cubicBezTo>
                      <a:pt x="130933" y="59037"/>
                      <a:pt x="136940" y="65044"/>
                      <a:pt x="141401" y="72596"/>
                    </a:cubicBezTo>
                    <a:cubicBezTo>
                      <a:pt x="145863" y="80147"/>
                      <a:pt x="148146" y="88612"/>
                      <a:pt x="148251" y="97989"/>
                    </a:cubicBezTo>
                    <a:cubicBezTo>
                      <a:pt x="148146" y="107367"/>
                      <a:pt x="145863" y="115830"/>
                      <a:pt x="141401" y="123380"/>
                    </a:cubicBezTo>
                    <a:cubicBezTo>
                      <a:pt x="136940" y="130930"/>
                      <a:pt x="130933" y="136935"/>
                      <a:pt x="123382" y="141395"/>
                    </a:cubicBezTo>
                    <a:cubicBezTo>
                      <a:pt x="115830" y="145854"/>
                      <a:pt x="107365" y="148137"/>
                      <a:pt x="97988" y="148242"/>
                    </a:cubicBezTo>
                    <a:cubicBezTo>
                      <a:pt x="88611" y="148137"/>
                      <a:pt x="80147" y="145854"/>
                      <a:pt x="72597" y="141395"/>
                    </a:cubicBezTo>
                    <a:cubicBezTo>
                      <a:pt x="65047" y="136935"/>
                      <a:pt x="59042" y="130930"/>
                      <a:pt x="54583" y="123380"/>
                    </a:cubicBezTo>
                    <a:cubicBezTo>
                      <a:pt x="50123" y="115830"/>
                      <a:pt x="47841" y="107367"/>
                      <a:pt x="47735" y="97989"/>
                    </a:cubicBezTo>
                    <a:cubicBezTo>
                      <a:pt x="47841" y="88612"/>
                      <a:pt x="50123" y="80147"/>
                      <a:pt x="54583" y="72596"/>
                    </a:cubicBezTo>
                    <a:cubicBezTo>
                      <a:pt x="59042" y="65044"/>
                      <a:pt x="65047" y="59037"/>
                      <a:pt x="72597" y="54576"/>
                    </a:cubicBezTo>
                    <a:cubicBezTo>
                      <a:pt x="80147" y="50114"/>
                      <a:pt x="88611" y="47831"/>
                      <a:pt x="97988" y="47726"/>
                    </a:cubicBezTo>
                    <a:close/>
                    <a:moveTo>
                      <a:pt x="150291" y="33958"/>
                    </a:moveTo>
                    <a:cubicBezTo>
                      <a:pt x="153624" y="34040"/>
                      <a:pt x="156392" y="35182"/>
                      <a:pt x="158593" y="37384"/>
                    </a:cubicBezTo>
                    <a:cubicBezTo>
                      <a:pt x="160795" y="39586"/>
                      <a:pt x="161937" y="42353"/>
                      <a:pt x="162019" y="45686"/>
                    </a:cubicBezTo>
                    <a:cubicBezTo>
                      <a:pt x="161937" y="49019"/>
                      <a:pt x="160795" y="51786"/>
                      <a:pt x="158593" y="53988"/>
                    </a:cubicBezTo>
                    <a:cubicBezTo>
                      <a:pt x="156392" y="56190"/>
                      <a:pt x="153624" y="57332"/>
                      <a:pt x="150291" y="57414"/>
                    </a:cubicBezTo>
                    <a:cubicBezTo>
                      <a:pt x="146958" y="57332"/>
                      <a:pt x="144191" y="56190"/>
                      <a:pt x="141989" y="53988"/>
                    </a:cubicBezTo>
                    <a:cubicBezTo>
                      <a:pt x="139787" y="51786"/>
                      <a:pt x="138645" y="49019"/>
                      <a:pt x="138563" y="45686"/>
                    </a:cubicBezTo>
                    <a:cubicBezTo>
                      <a:pt x="138645" y="42353"/>
                      <a:pt x="139787" y="39586"/>
                      <a:pt x="141989" y="37384"/>
                    </a:cubicBezTo>
                    <a:cubicBezTo>
                      <a:pt x="144191" y="35182"/>
                      <a:pt x="146958" y="34040"/>
                      <a:pt x="150291" y="33958"/>
                    </a:cubicBezTo>
                    <a:close/>
                    <a:moveTo>
                      <a:pt x="79519" y="17505"/>
                    </a:moveTo>
                    <a:cubicBezTo>
                      <a:pt x="72180" y="17478"/>
                      <a:pt x="64919" y="17736"/>
                      <a:pt x="57736" y="18276"/>
                    </a:cubicBezTo>
                    <a:cubicBezTo>
                      <a:pt x="50553" y="18817"/>
                      <a:pt x="44710" y="19916"/>
                      <a:pt x="40205" y="21572"/>
                    </a:cubicBezTo>
                    <a:cubicBezTo>
                      <a:pt x="37998" y="22447"/>
                      <a:pt x="35998" y="23474"/>
                      <a:pt x="34206" y="24652"/>
                    </a:cubicBezTo>
                    <a:cubicBezTo>
                      <a:pt x="32414" y="25831"/>
                      <a:pt x="30670" y="27273"/>
                      <a:pt x="28973" y="28978"/>
                    </a:cubicBezTo>
                    <a:cubicBezTo>
                      <a:pt x="27269" y="30675"/>
                      <a:pt x="25827" y="32419"/>
                      <a:pt x="24650" y="34211"/>
                    </a:cubicBezTo>
                    <a:cubicBezTo>
                      <a:pt x="23472" y="36002"/>
                      <a:pt x="22445" y="38000"/>
                      <a:pt x="21570" y="40204"/>
                    </a:cubicBezTo>
                    <a:cubicBezTo>
                      <a:pt x="19915" y="44707"/>
                      <a:pt x="18817" y="50549"/>
                      <a:pt x="18276" y="57732"/>
                    </a:cubicBezTo>
                    <a:cubicBezTo>
                      <a:pt x="17736" y="64916"/>
                      <a:pt x="17479" y="72177"/>
                      <a:pt x="17505" y="79518"/>
                    </a:cubicBezTo>
                    <a:cubicBezTo>
                      <a:pt x="17532" y="86858"/>
                      <a:pt x="17568" y="93016"/>
                      <a:pt x="17614" y="97989"/>
                    </a:cubicBezTo>
                    <a:cubicBezTo>
                      <a:pt x="17568" y="102963"/>
                      <a:pt x="17532" y="109119"/>
                      <a:pt x="17505" y="116458"/>
                    </a:cubicBezTo>
                    <a:cubicBezTo>
                      <a:pt x="17479" y="123798"/>
                      <a:pt x="17736" y="131058"/>
                      <a:pt x="18276" y="138241"/>
                    </a:cubicBezTo>
                    <a:cubicBezTo>
                      <a:pt x="18817" y="145424"/>
                      <a:pt x="19915" y="151268"/>
                      <a:pt x="21570" y="155772"/>
                    </a:cubicBezTo>
                    <a:cubicBezTo>
                      <a:pt x="22445" y="157979"/>
                      <a:pt x="23472" y="159979"/>
                      <a:pt x="24650" y="161771"/>
                    </a:cubicBezTo>
                    <a:cubicBezTo>
                      <a:pt x="25827" y="163563"/>
                      <a:pt x="27269" y="165308"/>
                      <a:pt x="28973" y="167004"/>
                    </a:cubicBezTo>
                    <a:cubicBezTo>
                      <a:pt x="30670" y="168708"/>
                      <a:pt x="32414" y="170150"/>
                      <a:pt x="34206" y="171328"/>
                    </a:cubicBezTo>
                    <a:cubicBezTo>
                      <a:pt x="35998" y="172506"/>
                      <a:pt x="37998" y="173532"/>
                      <a:pt x="40205" y="174407"/>
                    </a:cubicBezTo>
                    <a:cubicBezTo>
                      <a:pt x="44710" y="176062"/>
                      <a:pt x="50553" y="177160"/>
                      <a:pt x="57736" y="177701"/>
                    </a:cubicBezTo>
                    <a:cubicBezTo>
                      <a:pt x="64919" y="178241"/>
                      <a:pt x="72180" y="178498"/>
                      <a:pt x="79519" y="178472"/>
                    </a:cubicBezTo>
                    <a:cubicBezTo>
                      <a:pt x="86858" y="178445"/>
                      <a:pt x="93014" y="178409"/>
                      <a:pt x="97988" y="178364"/>
                    </a:cubicBezTo>
                    <a:cubicBezTo>
                      <a:pt x="102962" y="178409"/>
                      <a:pt x="109119" y="178445"/>
                      <a:pt x="116459" y="178472"/>
                    </a:cubicBezTo>
                    <a:cubicBezTo>
                      <a:pt x="123800" y="178498"/>
                      <a:pt x="131062" y="178241"/>
                      <a:pt x="138245" y="177701"/>
                    </a:cubicBezTo>
                    <a:cubicBezTo>
                      <a:pt x="145428" y="177160"/>
                      <a:pt x="151271" y="176062"/>
                      <a:pt x="155773" y="174407"/>
                    </a:cubicBezTo>
                    <a:cubicBezTo>
                      <a:pt x="157977" y="173532"/>
                      <a:pt x="159975" y="172506"/>
                      <a:pt x="161766" y="171328"/>
                    </a:cubicBezTo>
                    <a:cubicBezTo>
                      <a:pt x="163558" y="170150"/>
                      <a:pt x="165302" y="168708"/>
                      <a:pt x="166999" y="167004"/>
                    </a:cubicBezTo>
                    <a:cubicBezTo>
                      <a:pt x="168705" y="165308"/>
                      <a:pt x="170146" y="163563"/>
                      <a:pt x="171325" y="161771"/>
                    </a:cubicBezTo>
                    <a:cubicBezTo>
                      <a:pt x="172503" y="159979"/>
                      <a:pt x="173530" y="157979"/>
                      <a:pt x="174406" y="155772"/>
                    </a:cubicBezTo>
                    <a:cubicBezTo>
                      <a:pt x="176062" y="151268"/>
                      <a:pt x="177160" y="145424"/>
                      <a:pt x="177701" y="138241"/>
                    </a:cubicBezTo>
                    <a:cubicBezTo>
                      <a:pt x="178242" y="131058"/>
                      <a:pt x="178499" y="123798"/>
                      <a:pt x="178472" y="116458"/>
                    </a:cubicBezTo>
                    <a:cubicBezTo>
                      <a:pt x="178446" y="109119"/>
                      <a:pt x="178409" y="102963"/>
                      <a:pt x="178364" y="97989"/>
                    </a:cubicBezTo>
                    <a:cubicBezTo>
                      <a:pt x="178409" y="93016"/>
                      <a:pt x="178446" y="86858"/>
                      <a:pt x="178472" y="79518"/>
                    </a:cubicBezTo>
                    <a:cubicBezTo>
                      <a:pt x="178499" y="72177"/>
                      <a:pt x="178242" y="64916"/>
                      <a:pt x="177701" y="57732"/>
                    </a:cubicBezTo>
                    <a:cubicBezTo>
                      <a:pt x="177160" y="50549"/>
                      <a:pt x="176062" y="44707"/>
                      <a:pt x="174406" y="40204"/>
                    </a:cubicBezTo>
                    <a:cubicBezTo>
                      <a:pt x="173530" y="38000"/>
                      <a:pt x="172503" y="36002"/>
                      <a:pt x="171325" y="34211"/>
                    </a:cubicBezTo>
                    <a:cubicBezTo>
                      <a:pt x="170146" y="32419"/>
                      <a:pt x="168705" y="30675"/>
                      <a:pt x="166999" y="28978"/>
                    </a:cubicBezTo>
                    <a:cubicBezTo>
                      <a:pt x="165302" y="27273"/>
                      <a:pt x="163558" y="25831"/>
                      <a:pt x="161766" y="24652"/>
                    </a:cubicBezTo>
                    <a:cubicBezTo>
                      <a:pt x="159975" y="23474"/>
                      <a:pt x="157977" y="22447"/>
                      <a:pt x="155773" y="21572"/>
                    </a:cubicBezTo>
                    <a:cubicBezTo>
                      <a:pt x="151271" y="19916"/>
                      <a:pt x="145428" y="18817"/>
                      <a:pt x="138245" y="18276"/>
                    </a:cubicBezTo>
                    <a:cubicBezTo>
                      <a:pt x="131062" y="17736"/>
                      <a:pt x="123800" y="17478"/>
                      <a:pt x="116459" y="17505"/>
                    </a:cubicBezTo>
                    <a:cubicBezTo>
                      <a:pt x="109119" y="17531"/>
                      <a:pt x="102962" y="17568"/>
                      <a:pt x="97988" y="17613"/>
                    </a:cubicBezTo>
                    <a:cubicBezTo>
                      <a:pt x="93014" y="17568"/>
                      <a:pt x="86858" y="17531"/>
                      <a:pt x="79519" y="17505"/>
                    </a:cubicBezTo>
                    <a:close/>
                    <a:moveTo>
                      <a:pt x="97988" y="10"/>
                    </a:moveTo>
                    <a:cubicBezTo>
                      <a:pt x="104745" y="-11"/>
                      <a:pt x="111486" y="2"/>
                      <a:pt x="118211" y="49"/>
                    </a:cubicBezTo>
                    <a:cubicBezTo>
                      <a:pt x="124937" y="96"/>
                      <a:pt x="131678" y="300"/>
                      <a:pt x="138435" y="662"/>
                    </a:cubicBezTo>
                    <a:cubicBezTo>
                      <a:pt x="146289" y="938"/>
                      <a:pt x="153658" y="2234"/>
                      <a:pt x="160544" y="4549"/>
                    </a:cubicBezTo>
                    <a:cubicBezTo>
                      <a:pt x="167430" y="6865"/>
                      <a:pt x="173753" y="10837"/>
                      <a:pt x="179511" y="16466"/>
                    </a:cubicBezTo>
                    <a:cubicBezTo>
                      <a:pt x="185140" y="22225"/>
                      <a:pt x="189112" y="28547"/>
                      <a:pt x="191428" y="35433"/>
                    </a:cubicBezTo>
                    <a:cubicBezTo>
                      <a:pt x="193743" y="42319"/>
                      <a:pt x="195039" y="49688"/>
                      <a:pt x="195315" y="57542"/>
                    </a:cubicBezTo>
                    <a:cubicBezTo>
                      <a:pt x="195676" y="64299"/>
                      <a:pt x="195878" y="71040"/>
                      <a:pt x="195920" y="77766"/>
                    </a:cubicBezTo>
                    <a:cubicBezTo>
                      <a:pt x="195963" y="84491"/>
                      <a:pt x="195973" y="91232"/>
                      <a:pt x="195952" y="97989"/>
                    </a:cubicBezTo>
                    <a:cubicBezTo>
                      <a:pt x="195973" y="104747"/>
                      <a:pt x="195963" y="111488"/>
                      <a:pt x="195920" y="118212"/>
                    </a:cubicBezTo>
                    <a:cubicBezTo>
                      <a:pt x="195878" y="124936"/>
                      <a:pt x="195676" y="131675"/>
                      <a:pt x="195315" y="138428"/>
                    </a:cubicBezTo>
                    <a:cubicBezTo>
                      <a:pt x="195039" y="146284"/>
                      <a:pt x="193743" y="153656"/>
                      <a:pt x="191428" y="160544"/>
                    </a:cubicBezTo>
                    <a:cubicBezTo>
                      <a:pt x="189112" y="167432"/>
                      <a:pt x="185140" y="173754"/>
                      <a:pt x="179511" y="179511"/>
                    </a:cubicBezTo>
                    <a:cubicBezTo>
                      <a:pt x="173753" y="185140"/>
                      <a:pt x="167430" y="189112"/>
                      <a:pt x="160544" y="191427"/>
                    </a:cubicBezTo>
                    <a:cubicBezTo>
                      <a:pt x="153658" y="193743"/>
                      <a:pt x="146289" y="195038"/>
                      <a:pt x="138435" y="195315"/>
                    </a:cubicBezTo>
                    <a:cubicBezTo>
                      <a:pt x="131678" y="195676"/>
                      <a:pt x="124937" y="195881"/>
                      <a:pt x="118211" y="195928"/>
                    </a:cubicBezTo>
                    <a:cubicBezTo>
                      <a:pt x="111486" y="195975"/>
                      <a:pt x="104745" y="195988"/>
                      <a:pt x="97988" y="195967"/>
                    </a:cubicBezTo>
                    <a:cubicBezTo>
                      <a:pt x="91230" y="195988"/>
                      <a:pt x="84490" y="195975"/>
                      <a:pt x="77765" y="195928"/>
                    </a:cubicBezTo>
                    <a:cubicBezTo>
                      <a:pt x="71041" y="195881"/>
                      <a:pt x="64302" y="195676"/>
                      <a:pt x="57549" y="195315"/>
                    </a:cubicBezTo>
                    <a:cubicBezTo>
                      <a:pt x="49693" y="195038"/>
                      <a:pt x="42321" y="193743"/>
                      <a:pt x="35433" y="191427"/>
                    </a:cubicBezTo>
                    <a:cubicBezTo>
                      <a:pt x="28545" y="189112"/>
                      <a:pt x="22223" y="185140"/>
                      <a:pt x="16467" y="179511"/>
                    </a:cubicBezTo>
                    <a:cubicBezTo>
                      <a:pt x="10838" y="173754"/>
                      <a:pt x="6865" y="167432"/>
                      <a:pt x="4550" y="160544"/>
                    </a:cubicBezTo>
                    <a:cubicBezTo>
                      <a:pt x="2235" y="153656"/>
                      <a:pt x="939" y="146284"/>
                      <a:pt x="663" y="138428"/>
                    </a:cubicBezTo>
                    <a:cubicBezTo>
                      <a:pt x="301" y="131675"/>
                      <a:pt x="96" y="124936"/>
                      <a:pt x="49" y="118212"/>
                    </a:cubicBezTo>
                    <a:cubicBezTo>
                      <a:pt x="2" y="111488"/>
                      <a:pt x="-11" y="104747"/>
                      <a:pt x="10" y="97989"/>
                    </a:cubicBezTo>
                    <a:cubicBezTo>
                      <a:pt x="-11" y="91232"/>
                      <a:pt x="2" y="84491"/>
                      <a:pt x="49" y="77766"/>
                    </a:cubicBezTo>
                    <a:cubicBezTo>
                      <a:pt x="96" y="71040"/>
                      <a:pt x="301" y="64299"/>
                      <a:pt x="663" y="57542"/>
                    </a:cubicBezTo>
                    <a:cubicBezTo>
                      <a:pt x="939" y="49688"/>
                      <a:pt x="2235" y="42319"/>
                      <a:pt x="4550" y="35433"/>
                    </a:cubicBezTo>
                    <a:cubicBezTo>
                      <a:pt x="6865" y="28547"/>
                      <a:pt x="10838" y="22225"/>
                      <a:pt x="16467" y="16466"/>
                    </a:cubicBezTo>
                    <a:cubicBezTo>
                      <a:pt x="22223" y="10837"/>
                      <a:pt x="28545" y="6865"/>
                      <a:pt x="35433" y="4549"/>
                    </a:cubicBezTo>
                    <a:cubicBezTo>
                      <a:pt x="42321" y="2234"/>
                      <a:pt x="49693" y="938"/>
                      <a:pt x="57549" y="662"/>
                    </a:cubicBezTo>
                    <a:cubicBezTo>
                      <a:pt x="64302" y="300"/>
                      <a:pt x="71041" y="96"/>
                      <a:pt x="77765" y="49"/>
                    </a:cubicBezTo>
                    <a:cubicBezTo>
                      <a:pt x="84490" y="2"/>
                      <a:pt x="91230" y="-11"/>
                      <a:pt x="97988" y="1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bg2"/>
                  </a:solidFill>
                </a:endParaRPr>
              </a:p>
            </p:txBody>
          </p:sp>
          <p:sp>
            <p:nvSpPr>
              <p:cNvPr id="91" name="Freeform: Shape 96"/>
              <p:cNvSpPr/>
              <p:nvPr/>
            </p:nvSpPr>
            <p:spPr>
              <a:xfrm>
                <a:off x="7790001" y="9137524"/>
                <a:ext cx="213000" cy="212998"/>
              </a:xfrm>
              <a:custGeom>
                <a:avLst/>
                <a:gdLst/>
                <a:ahLst/>
                <a:cxnLst/>
                <a:rect l="l" t="t" r="r" b="b"/>
                <a:pathLst>
                  <a:path w="195927" h="195927">
                    <a:moveTo>
                      <a:pt x="95668" y="37616"/>
                    </a:moveTo>
                    <a:cubicBezTo>
                      <a:pt x="88132" y="37574"/>
                      <a:pt x="80740" y="38721"/>
                      <a:pt x="73492" y="41056"/>
                    </a:cubicBezTo>
                    <a:cubicBezTo>
                      <a:pt x="66244" y="43391"/>
                      <a:pt x="60222" y="47165"/>
                      <a:pt x="55426" y="52378"/>
                    </a:cubicBezTo>
                    <a:cubicBezTo>
                      <a:pt x="50630" y="57591"/>
                      <a:pt x="48142" y="64493"/>
                      <a:pt x="47962" y="73084"/>
                    </a:cubicBezTo>
                    <a:cubicBezTo>
                      <a:pt x="48023" y="80164"/>
                      <a:pt x="49487" y="85908"/>
                      <a:pt x="52355" y="90318"/>
                    </a:cubicBezTo>
                    <a:cubicBezTo>
                      <a:pt x="55223" y="94727"/>
                      <a:pt x="59125" y="98194"/>
                      <a:pt x="64062" y="100718"/>
                    </a:cubicBezTo>
                    <a:cubicBezTo>
                      <a:pt x="68999" y="103242"/>
                      <a:pt x="74602" y="105216"/>
                      <a:pt x="80871" y="106639"/>
                    </a:cubicBezTo>
                    <a:lnTo>
                      <a:pt x="99495" y="111232"/>
                    </a:lnTo>
                    <a:cubicBezTo>
                      <a:pt x="105227" y="112460"/>
                      <a:pt x="109707" y="113831"/>
                      <a:pt x="112936" y="115347"/>
                    </a:cubicBezTo>
                    <a:cubicBezTo>
                      <a:pt x="116165" y="116862"/>
                      <a:pt x="117807" y="119573"/>
                      <a:pt x="117863" y="123480"/>
                    </a:cubicBezTo>
                    <a:cubicBezTo>
                      <a:pt x="117794" y="126805"/>
                      <a:pt x="116114" y="129532"/>
                      <a:pt x="112824" y="131661"/>
                    </a:cubicBezTo>
                    <a:cubicBezTo>
                      <a:pt x="109534" y="133790"/>
                      <a:pt x="105049" y="134891"/>
                      <a:pt x="99367" y="134963"/>
                    </a:cubicBezTo>
                    <a:cubicBezTo>
                      <a:pt x="93558" y="134860"/>
                      <a:pt x="88873" y="133837"/>
                      <a:pt x="85312" y="131893"/>
                    </a:cubicBezTo>
                    <a:cubicBezTo>
                      <a:pt x="81751" y="129948"/>
                      <a:pt x="78772" y="127697"/>
                      <a:pt x="76375" y="125139"/>
                    </a:cubicBezTo>
                    <a:cubicBezTo>
                      <a:pt x="73978" y="122580"/>
                      <a:pt x="71621" y="120329"/>
                      <a:pt x="69303" y="118385"/>
                    </a:cubicBezTo>
                    <a:cubicBezTo>
                      <a:pt x="66986" y="116440"/>
                      <a:pt x="64167" y="115417"/>
                      <a:pt x="60845" y="115315"/>
                    </a:cubicBezTo>
                    <a:cubicBezTo>
                      <a:pt x="56402" y="115434"/>
                      <a:pt x="53138" y="116790"/>
                      <a:pt x="51055" y="119381"/>
                    </a:cubicBezTo>
                    <a:cubicBezTo>
                      <a:pt x="48971" y="121973"/>
                      <a:pt x="47940" y="125083"/>
                      <a:pt x="47962" y="128711"/>
                    </a:cubicBezTo>
                    <a:cubicBezTo>
                      <a:pt x="48080" y="134003"/>
                      <a:pt x="50507" y="138786"/>
                      <a:pt x="55242" y="143062"/>
                    </a:cubicBezTo>
                    <a:cubicBezTo>
                      <a:pt x="59976" y="147338"/>
                      <a:pt x="66305" y="150741"/>
                      <a:pt x="74229" y="153273"/>
                    </a:cubicBezTo>
                    <a:cubicBezTo>
                      <a:pt x="82152" y="155805"/>
                      <a:pt x="90957" y="157102"/>
                      <a:pt x="100643" y="157162"/>
                    </a:cubicBezTo>
                    <a:cubicBezTo>
                      <a:pt x="108797" y="157174"/>
                      <a:pt x="116583" y="155818"/>
                      <a:pt x="124000" y="153094"/>
                    </a:cubicBezTo>
                    <a:cubicBezTo>
                      <a:pt x="131417" y="150370"/>
                      <a:pt x="137502" y="146207"/>
                      <a:pt x="142255" y="140605"/>
                    </a:cubicBezTo>
                    <a:cubicBezTo>
                      <a:pt x="147007" y="135003"/>
                      <a:pt x="149464" y="127891"/>
                      <a:pt x="149625" y="119270"/>
                    </a:cubicBezTo>
                    <a:cubicBezTo>
                      <a:pt x="149470" y="111938"/>
                      <a:pt x="147384" y="106018"/>
                      <a:pt x="143365" y="101512"/>
                    </a:cubicBezTo>
                    <a:cubicBezTo>
                      <a:pt x="139346" y="97005"/>
                      <a:pt x="134321" y="93506"/>
                      <a:pt x="128289" y="91012"/>
                    </a:cubicBezTo>
                    <a:cubicBezTo>
                      <a:pt x="122258" y="88519"/>
                      <a:pt x="116146" y="86625"/>
                      <a:pt x="109954" y="85332"/>
                    </a:cubicBezTo>
                    <a:lnTo>
                      <a:pt x="96688" y="82270"/>
                    </a:lnTo>
                    <a:cubicBezTo>
                      <a:pt x="91740" y="81255"/>
                      <a:pt x="87701" y="80000"/>
                      <a:pt x="84570" y="78506"/>
                    </a:cubicBezTo>
                    <a:cubicBezTo>
                      <a:pt x="81440" y="77013"/>
                      <a:pt x="79824" y="74482"/>
                      <a:pt x="79723" y="70915"/>
                    </a:cubicBezTo>
                    <a:cubicBezTo>
                      <a:pt x="79787" y="67548"/>
                      <a:pt x="81445" y="65065"/>
                      <a:pt x="84698" y="63468"/>
                    </a:cubicBezTo>
                    <a:cubicBezTo>
                      <a:pt x="87951" y="61870"/>
                      <a:pt x="92415" y="61078"/>
                      <a:pt x="98091" y="61091"/>
                    </a:cubicBezTo>
                    <a:cubicBezTo>
                      <a:pt x="104572" y="61272"/>
                      <a:pt x="109455" y="62540"/>
                      <a:pt x="112742" y="64895"/>
                    </a:cubicBezTo>
                    <a:cubicBezTo>
                      <a:pt x="116028" y="67250"/>
                      <a:pt x="118890" y="69605"/>
                      <a:pt x="121326" y="71960"/>
                    </a:cubicBezTo>
                    <a:cubicBezTo>
                      <a:pt x="123762" y="74314"/>
                      <a:pt x="126945" y="75582"/>
                      <a:pt x="130874" y="75763"/>
                    </a:cubicBezTo>
                    <a:cubicBezTo>
                      <a:pt x="135054" y="75647"/>
                      <a:pt x="138301" y="74254"/>
                      <a:pt x="140616" y="71585"/>
                    </a:cubicBezTo>
                    <a:cubicBezTo>
                      <a:pt x="142930" y="68916"/>
                      <a:pt x="144105" y="65674"/>
                      <a:pt x="144140" y="61857"/>
                    </a:cubicBezTo>
                    <a:cubicBezTo>
                      <a:pt x="143988" y="56938"/>
                      <a:pt x="141585" y="52670"/>
                      <a:pt x="136930" y="49051"/>
                    </a:cubicBezTo>
                    <a:cubicBezTo>
                      <a:pt x="132276" y="45432"/>
                      <a:pt x="126282" y="42629"/>
                      <a:pt x="118949" y="40640"/>
                    </a:cubicBezTo>
                    <a:cubicBezTo>
                      <a:pt x="111616" y="38652"/>
                      <a:pt x="103856" y="37644"/>
                      <a:pt x="95668" y="37616"/>
                    </a:cubicBezTo>
                    <a:close/>
                    <a:moveTo>
                      <a:pt x="48982" y="0"/>
                    </a:moveTo>
                    <a:cubicBezTo>
                      <a:pt x="54618" y="26"/>
                      <a:pt x="59960" y="930"/>
                      <a:pt x="65006" y="2711"/>
                    </a:cubicBezTo>
                    <a:cubicBezTo>
                      <a:pt x="70053" y="4491"/>
                      <a:pt x="74661" y="6989"/>
                      <a:pt x="78830" y="10204"/>
                    </a:cubicBezTo>
                    <a:cubicBezTo>
                      <a:pt x="81900" y="9561"/>
                      <a:pt x="85041" y="9062"/>
                      <a:pt x="88254" y="8706"/>
                    </a:cubicBezTo>
                    <a:cubicBezTo>
                      <a:pt x="91466" y="8350"/>
                      <a:pt x="94703" y="8169"/>
                      <a:pt x="97964" y="8164"/>
                    </a:cubicBezTo>
                    <a:cubicBezTo>
                      <a:pt x="114694" y="8354"/>
                      <a:pt x="129805" y="12438"/>
                      <a:pt x="143299" y="20416"/>
                    </a:cubicBezTo>
                    <a:cubicBezTo>
                      <a:pt x="156792" y="28395"/>
                      <a:pt x="167529" y="39131"/>
                      <a:pt x="175509" y="52624"/>
                    </a:cubicBezTo>
                    <a:cubicBezTo>
                      <a:pt x="183490" y="66117"/>
                      <a:pt x="187574" y="81230"/>
                      <a:pt x="187764" y="97963"/>
                    </a:cubicBezTo>
                    <a:cubicBezTo>
                      <a:pt x="187759" y="101225"/>
                      <a:pt x="187578" y="104462"/>
                      <a:pt x="187222" y="107676"/>
                    </a:cubicBezTo>
                    <a:cubicBezTo>
                      <a:pt x="186866" y="110889"/>
                      <a:pt x="186366" y="114031"/>
                      <a:pt x="185723" y="117101"/>
                    </a:cubicBezTo>
                    <a:cubicBezTo>
                      <a:pt x="188939" y="121271"/>
                      <a:pt x="191437" y="125880"/>
                      <a:pt x="193217" y="130928"/>
                    </a:cubicBezTo>
                    <a:cubicBezTo>
                      <a:pt x="194997" y="135975"/>
                      <a:pt x="195900" y="141318"/>
                      <a:pt x="195927" y="146956"/>
                    </a:cubicBezTo>
                    <a:cubicBezTo>
                      <a:pt x="195823" y="156072"/>
                      <a:pt x="193593" y="164309"/>
                      <a:pt x="189238" y="171668"/>
                    </a:cubicBezTo>
                    <a:cubicBezTo>
                      <a:pt x="184883" y="179027"/>
                      <a:pt x="179025" y="184884"/>
                      <a:pt x="171665" y="189239"/>
                    </a:cubicBezTo>
                    <a:cubicBezTo>
                      <a:pt x="164305" y="193594"/>
                      <a:pt x="156065" y="195823"/>
                      <a:pt x="146946" y="195927"/>
                    </a:cubicBezTo>
                    <a:cubicBezTo>
                      <a:pt x="141309" y="195900"/>
                      <a:pt x="135968" y="194997"/>
                      <a:pt x="130922" y="193216"/>
                    </a:cubicBezTo>
                    <a:cubicBezTo>
                      <a:pt x="125875" y="191436"/>
                      <a:pt x="121267" y="188938"/>
                      <a:pt x="117098" y="185722"/>
                    </a:cubicBezTo>
                    <a:cubicBezTo>
                      <a:pt x="114028" y="186365"/>
                      <a:pt x="110887" y="186865"/>
                      <a:pt x="107674" y="187221"/>
                    </a:cubicBezTo>
                    <a:cubicBezTo>
                      <a:pt x="104461" y="187576"/>
                      <a:pt x="101225" y="187757"/>
                      <a:pt x="97964" y="187762"/>
                    </a:cubicBezTo>
                    <a:cubicBezTo>
                      <a:pt x="81234" y="187573"/>
                      <a:pt x="66123" y="183489"/>
                      <a:pt x="52629" y="175510"/>
                    </a:cubicBezTo>
                    <a:cubicBezTo>
                      <a:pt x="39136" y="167531"/>
                      <a:pt x="28399" y="156795"/>
                      <a:pt x="20419" y="143302"/>
                    </a:cubicBezTo>
                    <a:cubicBezTo>
                      <a:pt x="12438" y="129809"/>
                      <a:pt x="8353" y="114696"/>
                      <a:pt x="8164" y="97963"/>
                    </a:cubicBezTo>
                    <a:cubicBezTo>
                      <a:pt x="8169" y="94702"/>
                      <a:pt x="8350" y="91464"/>
                      <a:pt x="8706" y="88251"/>
                    </a:cubicBezTo>
                    <a:cubicBezTo>
                      <a:pt x="9062" y="85037"/>
                      <a:pt x="9561" y="81895"/>
                      <a:pt x="10205" y="78825"/>
                    </a:cubicBezTo>
                    <a:cubicBezTo>
                      <a:pt x="6989" y="74655"/>
                      <a:pt x="4491" y="70046"/>
                      <a:pt x="2711" y="64999"/>
                    </a:cubicBezTo>
                    <a:cubicBezTo>
                      <a:pt x="930" y="59951"/>
                      <a:pt x="27" y="54608"/>
                      <a:pt x="0" y="48971"/>
                    </a:cubicBezTo>
                    <a:cubicBezTo>
                      <a:pt x="104" y="39855"/>
                      <a:pt x="2334" y="31617"/>
                      <a:pt x="6690" y="24258"/>
                    </a:cubicBezTo>
                    <a:cubicBezTo>
                      <a:pt x="11045" y="16899"/>
                      <a:pt x="16904" y="11042"/>
                      <a:pt x="24264" y="6688"/>
                    </a:cubicBezTo>
                    <a:cubicBezTo>
                      <a:pt x="31625" y="2333"/>
                      <a:pt x="39864" y="104"/>
                      <a:pt x="48982"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bg2"/>
                  </a:solidFill>
                </a:endParaRPr>
              </a:p>
            </p:txBody>
          </p:sp>
        </p:grpSp>
      </p:grpSp>
      <p:grpSp>
        <p:nvGrpSpPr>
          <p:cNvPr id="19" name="Группа 18"/>
          <p:cNvGrpSpPr/>
          <p:nvPr/>
        </p:nvGrpSpPr>
        <p:grpSpPr>
          <a:xfrm>
            <a:off x="4876988" y="4002422"/>
            <a:ext cx="2438024" cy="417554"/>
            <a:chOff x="7315200" y="6004560"/>
            <a:chExt cx="3657600" cy="626428"/>
          </a:xfrm>
        </p:grpSpPr>
        <p:sp>
          <p:nvSpPr>
            <p:cNvPr id="62" name="Прямоугольник 61"/>
            <p:cNvSpPr/>
            <p:nvPr/>
          </p:nvSpPr>
          <p:spPr>
            <a:xfrm>
              <a:off x="7315200" y="6004560"/>
              <a:ext cx="3657600" cy="626428"/>
            </a:xfrm>
            <a:prstGeom prst="rect">
              <a:avLst/>
            </a:prstGeom>
            <a:solidFill>
              <a:schemeClr val="accent4">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1200" dirty="0">
                <a:solidFill>
                  <a:schemeClr val="tx1"/>
                </a:solidFill>
              </a:endParaRPr>
            </a:p>
          </p:txBody>
        </p:sp>
        <p:grpSp>
          <p:nvGrpSpPr>
            <p:cNvPr id="92" name="Группа 91"/>
            <p:cNvGrpSpPr/>
            <p:nvPr/>
          </p:nvGrpSpPr>
          <p:grpSpPr>
            <a:xfrm>
              <a:off x="8201025" y="6211275"/>
              <a:ext cx="1885950" cy="212998"/>
              <a:chOff x="6686550" y="9137524"/>
              <a:chExt cx="1885950" cy="212998"/>
            </a:xfrm>
            <a:solidFill>
              <a:schemeClr val="bg2"/>
            </a:solidFill>
          </p:grpSpPr>
          <p:sp>
            <p:nvSpPr>
              <p:cNvPr id="93" name="Shape 2829"/>
              <p:cNvSpPr/>
              <p:nvPr/>
            </p:nvSpPr>
            <p:spPr>
              <a:xfrm>
                <a:off x="7207378" y="9165343"/>
                <a:ext cx="252542" cy="172607"/>
              </a:xfrm>
              <a:custGeom>
                <a:avLst/>
                <a:gdLst/>
                <a:ahLst/>
                <a:cxnLst>
                  <a:cxn ang="0">
                    <a:pos x="wd2" y="hd2"/>
                  </a:cxn>
                  <a:cxn ang="5400000">
                    <a:pos x="wd2" y="hd2"/>
                  </a:cxn>
                  <a:cxn ang="10800000">
                    <a:pos x="wd2" y="hd2"/>
                  </a:cxn>
                  <a:cxn ang="16200000">
                    <a:pos x="wd2" y="hd2"/>
                  </a:cxn>
                </a:cxnLst>
                <a:rect l="0" t="0" r="r" b="b"/>
                <a:pathLst>
                  <a:path w="21600" h="21600" extrusionOk="0">
                    <a:moveTo>
                      <a:pt x="18324" y="0"/>
                    </a:moveTo>
                    <a:cubicBezTo>
                      <a:pt x="11196" y="0"/>
                      <a:pt x="11196" y="0"/>
                      <a:pt x="11196" y="0"/>
                    </a:cubicBezTo>
                    <a:cubicBezTo>
                      <a:pt x="3816" y="0"/>
                      <a:pt x="3816" y="0"/>
                      <a:pt x="3816" y="0"/>
                    </a:cubicBezTo>
                    <a:cubicBezTo>
                      <a:pt x="2016" y="0"/>
                      <a:pt x="0" y="1844"/>
                      <a:pt x="0" y="4478"/>
                    </a:cubicBezTo>
                    <a:cubicBezTo>
                      <a:pt x="0" y="17491"/>
                      <a:pt x="0" y="17491"/>
                      <a:pt x="0" y="17491"/>
                    </a:cubicBezTo>
                    <a:cubicBezTo>
                      <a:pt x="0" y="20072"/>
                      <a:pt x="2016" y="21600"/>
                      <a:pt x="3816" y="21600"/>
                    </a:cubicBezTo>
                    <a:cubicBezTo>
                      <a:pt x="11448" y="21600"/>
                      <a:pt x="11448" y="21600"/>
                      <a:pt x="11448" y="21600"/>
                    </a:cubicBezTo>
                    <a:cubicBezTo>
                      <a:pt x="18324" y="21600"/>
                      <a:pt x="18324" y="21600"/>
                      <a:pt x="18324" y="21600"/>
                    </a:cubicBezTo>
                    <a:cubicBezTo>
                      <a:pt x="20088" y="21600"/>
                      <a:pt x="21600" y="20072"/>
                      <a:pt x="21600" y="17491"/>
                    </a:cubicBezTo>
                    <a:cubicBezTo>
                      <a:pt x="21600" y="4478"/>
                      <a:pt x="21600" y="4478"/>
                      <a:pt x="21600" y="4478"/>
                    </a:cubicBezTo>
                    <a:cubicBezTo>
                      <a:pt x="21600" y="1844"/>
                      <a:pt x="20088" y="0"/>
                      <a:pt x="18324" y="0"/>
                    </a:cubicBezTo>
                    <a:close/>
                    <a:moveTo>
                      <a:pt x="9396" y="16016"/>
                    </a:moveTo>
                    <a:cubicBezTo>
                      <a:pt x="9396" y="5953"/>
                      <a:pt x="9396" y="5953"/>
                      <a:pt x="9396" y="5953"/>
                    </a:cubicBezTo>
                    <a:cubicBezTo>
                      <a:pt x="14004" y="10800"/>
                      <a:pt x="14004" y="10800"/>
                      <a:pt x="14004" y="10800"/>
                    </a:cubicBezTo>
                    <a:close/>
                  </a:path>
                </a:pathLst>
              </a:custGeom>
              <a:noFill/>
              <a:ln w="12700">
                <a:miter lim="400000"/>
              </a:ln>
            </p:spPr>
            <p:txBody>
              <a:bodyPr lIns="30475" rIns="30475" anchor="ctr"/>
              <a:lstStyle/>
              <a:p>
                <a:pPr>
                  <a:defRPr>
                    <a:latin typeface="Roboto"/>
                    <a:ea typeface="Roboto"/>
                    <a:cs typeface="Roboto"/>
                    <a:sym typeface="Roboto"/>
                  </a:defRPr>
                </a:pPr>
                <a:endParaRPr sz="1200" dirty="0"/>
              </a:p>
            </p:txBody>
          </p:sp>
          <p:sp>
            <p:nvSpPr>
              <p:cNvPr id="94" name="Shape 2833"/>
              <p:cNvSpPr/>
              <p:nvPr/>
            </p:nvSpPr>
            <p:spPr>
              <a:xfrm>
                <a:off x="6686550" y="9139623"/>
                <a:ext cx="98221" cy="209949"/>
              </a:xfrm>
              <a:custGeom>
                <a:avLst/>
                <a:gdLst/>
                <a:ahLst/>
                <a:cxnLst>
                  <a:cxn ang="0">
                    <a:pos x="wd2" y="hd2"/>
                  </a:cxn>
                  <a:cxn ang="5400000">
                    <a:pos x="wd2" y="hd2"/>
                  </a:cxn>
                  <a:cxn ang="10800000">
                    <a:pos x="wd2" y="hd2"/>
                  </a:cxn>
                  <a:cxn ang="16200000">
                    <a:pos x="wd2" y="hd2"/>
                  </a:cxn>
                </a:cxnLst>
                <a:rect l="0" t="0" r="r" b="b"/>
                <a:pathLst>
                  <a:path w="21600" h="21367" extrusionOk="0">
                    <a:moveTo>
                      <a:pt x="21600" y="16"/>
                    </a:moveTo>
                    <a:cubicBezTo>
                      <a:pt x="21600" y="1261"/>
                      <a:pt x="21600" y="3539"/>
                      <a:pt x="21600" y="3539"/>
                    </a:cubicBezTo>
                    <a:cubicBezTo>
                      <a:pt x="21600" y="3539"/>
                      <a:pt x="16257" y="3290"/>
                      <a:pt x="15112" y="4286"/>
                    </a:cubicBezTo>
                    <a:cubicBezTo>
                      <a:pt x="14044" y="4784"/>
                      <a:pt x="14578" y="6279"/>
                      <a:pt x="14578" y="7311"/>
                    </a:cubicBezTo>
                    <a:cubicBezTo>
                      <a:pt x="16791" y="7311"/>
                      <a:pt x="19463" y="7311"/>
                      <a:pt x="21600" y="7311"/>
                    </a:cubicBezTo>
                    <a:cubicBezTo>
                      <a:pt x="21066" y="8805"/>
                      <a:pt x="20531" y="9553"/>
                      <a:pt x="20531" y="10834"/>
                    </a:cubicBezTo>
                    <a:cubicBezTo>
                      <a:pt x="18394" y="10834"/>
                      <a:pt x="14578" y="10834"/>
                      <a:pt x="14578" y="10834"/>
                    </a:cubicBezTo>
                    <a:cubicBezTo>
                      <a:pt x="14578" y="21367"/>
                      <a:pt x="14578" y="21367"/>
                      <a:pt x="14578" y="21367"/>
                    </a:cubicBezTo>
                    <a:cubicBezTo>
                      <a:pt x="14578" y="21367"/>
                      <a:pt x="7632" y="21367"/>
                      <a:pt x="4350" y="21367"/>
                    </a:cubicBezTo>
                    <a:cubicBezTo>
                      <a:pt x="4350" y="18129"/>
                      <a:pt x="4350" y="14357"/>
                      <a:pt x="4350" y="10834"/>
                    </a:cubicBezTo>
                    <a:cubicBezTo>
                      <a:pt x="2748" y="10834"/>
                      <a:pt x="1679" y="10834"/>
                      <a:pt x="0" y="10834"/>
                    </a:cubicBezTo>
                    <a:cubicBezTo>
                      <a:pt x="0" y="9553"/>
                      <a:pt x="0" y="8557"/>
                      <a:pt x="0" y="7311"/>
                    </a:cubicBezTo>
                    <a:cubicBezTo>
                      <a:pt x="1679" y="7311"/>
                      <a:pt x="2748" y="7311"/>
                      <a:pt x="4350" y="7311"/>
                    </a:cubicBezTo>
                    <a:cubicBezTo>
                      <a:pt x="4885" y="5033"/>
                      <a:pt x="4885" y="2542"/>
                      <a:pt x="7632" y="1261"/>
                    </a:cubicBezTo>
                    <a:cubicBezTo>
                      <a:pt x="10304" y="-233"/>
                      <a:pt x="12975" y="16"/>
                      <a:pt x="21600" y="16"/>
                    </a:cubicBezTo>
                  </a:path>
                </a:pathLst>
              </a:custGeom>
              <a:noFill/>
              <a:ln w="12700">
                <a:miter lim="400000"/>
              </a:ln>
            </p:spPr>
            <p:txBody>
              <a:bodyPr lIns="30475" rIns="30475" anchor="ctr"/>
              <a:lstStyle/>
              <a:p>
                <a:pPr>
                  <a:defRPr>
                    <a:latin typeface="Roboto"/>
                    <a:ea typeface="Roboto"/>
                    <a:cs typeface="Roboto"/>
                    <a:sym typeface="Roboto"/>
                  </a:defRPr>
                </a:pPr>
                <a:endParaRPr sz="1200" dirty="0"/>
              </a:p>
            </p:txBody>
          </p:sp>
          <p:sp>
            <p:nvSpPr>
              <p:cNvPr id="95" name="Freeform: Shape 129"/>
              <p:cNvSpPr/>
              <p:nvPr/>
            </p:nvSpPr>
            <p:spPr>
              <a:xfrm>
                <a:off x="8368036" y="9143392"/>
                <a:ext cx="204464" cy="204477"/>
              </a:xfrm>
              <a:custGeom>
                <a:avLst/>
                <a:gdLst/>
                <a:ahLst/>
                <a:cxnLst/>
                <a:rect l="l" t="t" r="r" b="b"/>
                <a:pathLst>
                  <a:path w="195962" h="195976">
                    <a:moveTo>
                      <a:pt x="97989" y="65323"/>
                    </a:moveTo>
                    <a:cubicBezTo>
                      <a:pt x="91921" y="65393"/>
                      <a:pt x="86433" y="66884"/>
                      <a:pt x="81524" y="69794"/>
                    </a:cubicBezTo>
                    <a:cubicBezTo>
                      <a:pt x="76615" y="72704"/>
                      <a:pt x="72705" y="76614"/>
                      <a:pt x="69794" y="81524"/>
                    </a:cubicBezTo>
                    <a:cubicBezTo>
                      <a:pt x="66884" y="86433"/>
                      <a:pt x="65394" y="91921"/>
                      <a:pt x="65324" y="97988"/>
                    </a:cubicBezTo>
                    <a:cubicBezTo>
                      <a:pt x="65394" y="104056"/>
                      <a:pt x="66884" y="109544"/>
                      <a:pt x="69794" y="114453"/>
                    </a:cubicBezTo>
                    <a:cubicBezTo>
                      <a:pt x="72705" y="119363"/>
                      <a:pt x="76615" y="123273"/>
                      <a:pt x="81524" y="126183"/>
                    </a:cubicBezTo>
                    <a:cubicBezTo>
                      <a:pt x="86433" y="129093"/>
                      <a:pt x="91921" y="130583"/>
                      <a:pt x="97989" y="130654"/>
                    </a:cubicBezTo>
                    <a:cubicBezTo>
                      <a:pt x="104056" y="130583"/>
                      <a:pt x="109544" y="129093"/>
                      <a:pt x="114454" y="126183"/>
                    </a:cubicBezTo>
                    <a:cubicBezTo>
                      <a:pt x="119363" y="123273"/>
                      <a:pt x="123273" y="119363"/>
                      <a:pt x="126183" y="114453"/>
                    </a:cubicBezTo>
                    <a:cubicBezTo>
                      <a:pt x="129094" y="109544"/>
                      <a:pt x="130584" y="104056"/>
                      <a:pt x="130654" y="97988"/>
                    </a:cubicBezTo>
                    <a:lnTo>
                      <a:pt x="130652" y="97989"/>
                    </a:lnTo>
                    <a:cubicBezTo>
                      <a:pt x="130582" y="91922"/>
                      <a:pt x="129092" y="86434"/>
                      <a:pt x="126181" y="81525"/>
                    </a:cubicBezTo>
                    <a:cubicBezTo>
                      <a:pt x="123271" y="76616"/>
                      <a:pt x="119361" y="72706"/>
                      <a:pt x="114452" y="69795"/>
                    </a:cubicBezTo>
                    <a:cubicBezTo>
                      <a:pt x="109543" y="66885"/>
                      <a:pt x="104055" y="65394"/>
                      <a:pt x="97989" y="65323"/>
                    </a:cubicBezTo>
                    <a:close/>
                    <a:moveTo>
                      <a:pt x="97988" y="47726"/>
                    </a:moveTo>
                    <a:cubicBezTo>
                      <a:pt x="107365" y="47831"/>
                      <a:pt x="115830" y="50114"/>
                      <a:pt x="123382" y="54576"/>
                    </a:cubicBezTo>
                    <a:cubicBezTo>
                      <a:pt x="130933" y="59037"/>
                      <a:pt x="136940" y="65044"/>
                      <a:pt x="141401" y="72596"/>
                    </a:cubicBezTo>
                    <a:cubicBezTo>
                      <a:pt x="145863" y="80147"/>
                      <a:pt x="148146" y="88612"/>
                      <a:pt x="148251" y="97989"/>
                    </a:cubicBezTo>
                    <a:cubicBezTo>
                      <a:pt x="148146" y="107367"/>
                      <a:pt x="145863" y="115830"/>
                      <a:pt x="141401" y="123380"/>
                    </a:cubicBezTo>
                    <a:cubicBezTo>
                      <a:pt x="136940" y="130930"/>
                      <a:pt x="130933" y="136935"/>
                      <a:pt x="123382" y="141395"/>
                    </a:cubicBezTo>
                    <a:cubicBezTo>
                      <a:pt x="115830" y="145854"/>
                      <a:pt x="107365" y="148137"/>
                      <a:pt x="97988" y="148242"/>
                    </a:cubicBezTo>
                    <a:cubicBezTo>
                      <a:pt x="88611" y="148137"/>
                      <a:pt x="80147" y="145854"/>
                      <a:pt x="72597" y="141395"/>
                    </a:cubicBezTo>
                    <a:cubicBezTo>
                      <a:pt x="65047" y="136935"/>
                      <a:pt x="59042" y="130930"/>
                      <a:pt x="54583" y="123380"/>
                    </a:cubicBezTo>
                    <a:cubicBezTo>
                      <a:pt x="50123" y="115830"/>
                      <a:pt x="47841" y="107367"/>
                      <a:pt x="47735" y="97989"/>
                    </a:cubicBezTo>
                    <a:cubicBezTo>
                      <a:pt x="47841" y="88612"/>
                      <a:pt x="50123" y="80147"/>
                      <a:pt x="54583" y="72596"/>
                    </a:cubicBezTo>
                    <a:cubicBezTo>
                      <a:pt x="59042" y="65044"/>
                      <a:pt x="65047" y="59037"/>
                      <a:pt x="72597" y="54576"/>
                    </a:cubicBezTo>
                    <a:cubicBezTo>
                      <a:pt x="80147" y="50114"/>
                      <a:pt x="88611" y="47831"/>
                      <a:pt x="97988" y="47726"/>
                    </a:cubicBezTo>
                    <a:close/>
                    <a:moveTo>
                      <a:pt x="150291" y="33958"/>
                    </a:moveTo>
                    <a:cubicBezTo>
                      <a:pt x="153624" y="34040"/>
                      <a:pt x="156392" y="35182"/>
                      <a:pt x="158593" y="37384"/>
                    </a:cubicBezTo>
                    <a:cubicBezTo>
                      <a:pt x="160795" y="39586"/>
                      <a:pt x="161937" y="42353"/>
                      <a:pt x="162019" y="45686"/>
                    </a:cubicBezTo>
                    <a:cubicBezTo>
                      <a:pt x="161937" y="49019"/>
                      <a:pt x="160795" y="51786"/>
                      <a:pt x="158593" y="53988"/>
                    </a:cubicBezTo>
                    <a:cubicBezTo>
                      <a:pt x="156392" y="56190"/>
                      <a:pt x="153624" y="57332"/>
                      <a:pt x="150291" y="57414"/>
                    </a:cubicBezTo>
                    <a:cubicBezTo>
                      <a:pt x="146958" y="57332"/>
                      <a:pt x="144191" y="56190"/>
                      <a:pt x="141989" y="53988"/>
                    </a:cubicBezTo>
                    <a:cubicBezTo>
                      <a:pt x="139787" y="51786"/>
                      <a:pt x="138645" y="49019"/>
                      <a:pt x="138563" y="45686"/>
                    </a:cubicBezTo>
                    <a:cubicBezTo>
                      <a:pt x="138645" y="42353"/>
                      <a:pt x="139787" y="39586"/>
                      <a:pt x="141989" y="37384"/>
                    </a:cubicBezTo>
                    <a:cubicBezTo>
                      <a:pt x="144191" y="35182"/>
                      <a:pt x="146958" y="34040"/>
                      <a:pt x="150291" y="33958"/>
                    </a:cubicBezTo>
                    <a:close/>
                    <a:moveTo>
                      <a:pt x="79519" y="17505"/>
                    </a:moveTo>
                    <a:cubicBezTo>
                      <a:pt x="72180" y="17478"/>
                      <a:pt x="64919" y="17736"/>
                      <a:pt x="57736" y="18276"/>
                    </a:cubicBezTo>
                    <a:cubicBezTo>
                      <a:pt x="50553" y="18817"/>
                      <a:pt x="44710" y="19916"/>
                      <a:pt x="40205" y="21572"/>
                    </a:cubicBezTo>
                    <a:cubicBezTo>
                      <a:pt x="37998" y="22447"/>
                      <a:pt x="35998" y="23474"/>
                      <a:pt x="34206" y="24652"/>
                    </a:cubicBezTo>
                    <a:cubicBezTo>
                      <a:pt x="32414" y="25831"/>
                      <a:pt x="30670" y="27273"/>
                      <a:pt x="28973" y="28978"/>
                    </a:cubicBezTo>
                    <a:cubicBezTo>
                      <a:pt x="27269" y="30675"/>
                      <a:pt x="25827" y="32419"/>
                      <a:pt x="24650" y="34211"/>
                    </a:cubicBezTo>
                    <a:cubicBezTo>
                      <a:pt x="23472" y="36002"/>
                      <a:pt x="22445" y="38000"/>
                      <a:pt x="21570" y="40204"/>
                    </a:cubicBezTo>
                    <a:cubicBezTo>
                      <a:pt x="19915" y="44707"/>
                      <a:pt x="18817" y="50549"/>
                      <a:pt x="18276" y="57732"/>
                    </a:cubicBezTo>
                    <a:cubicBezTo>
                      <a:pt x="17736" y="64916"/>
                      <a:pt x="17479" y="72177"/>
                      <a:pt x="17505" y="79518"/>
                    </a:cubicBezTo>
                    <a:cubicBezTo>
                      <a:pt x="17532" y="86858"/>
                      <a:pt x="17568" y="93016"/>
                      <a:pt x="17614" y="97989"/>
                    </a:cubicBezTo>
                    <a:cubicBezTo>
                      <a:pt x="17568" y="102963"/>
                      <a:pt x="17532" y="109119"/>
                      <a:pt x="17505" y="116458"/>
                    </a:cubicBezTo>
                    <a:cubicBezTo>
                      <a:pt x="17479" y="123798"/>
                      <a:pt x="17736" y="131058"/>
                      <a:pt x="18276" y="138241"/>
                    </a:cubicBezTo>
                    <a:cubicBezTo>
                      <a:pt x="18817" y="145424"/>
                      <a:pt x="19915" y="151268"/>
                      <a:pt x="21570" y="155772"/>
                    </a:cubicBezTo>
                    <a:cubicBezTo>
                      <a:pt x="22445" y="157979"/>
                      <a:pt x="23472" y="159979"/>
                      <a:pt x="24650" y="161771"/>
                    </a:cubicBezTo>
                    <a:cubicBezTo>
                      <a:pt x="25827" y="163563"/>
                      <a:pt x="27269" y="165308"/>
                      <a:pt x="28973" y="167004"/>
                    </a:cubicBezTo>
                    <a:cubicBezTo>
                      <a:pt x="30670" y="168708"/>
                      <a:pt x="32414" y="170150"/>
                      <a:pt x="34206" y="171328"/>
                    </a:cubicBezTo>
                    <a:cubicBezTo>
                      <a:pt x="35998" y="172506"/>
                      <a:pt x="37998" y="173532"/>
                      <a:pt x="40205" y="174407"/>
                    </a:cubicBezTo>
                    <a:cubicBezTo>
                      <a:pt x="44710" y="176062"/>
                      <a:pt x="50553" y="177160"/>
                      <a:pt x="57736" y="177701"/>
                    </a:cubicBezTo>
                    <a:cubicBezTo>
                      <a:pt x="64919" y="178241"/>
                      <a:pt x="72180" y="178498"/>
                      <a:pt x="79519" y="178472"/>
                    </a:cubicBezTo>
                    <a:cubicBezTo>
                      <a:pt x="86858" y="178445"/>
                      <a:pt x="93014" y="178409"/>
                      <a:pt x="97988" y="178364"/>
                    </a:cubicBezTo>
                    <a:cubicBezTo>
                      <a:pt x="102962" y="178409"/>
                      <a:pt x="109119" y="178445"/>
                      <a:pt x="116459" y="178472"/>
                    </a:cubicBezTo>
                    <a:cubicBezTo>
                      <a:pt x="123800" y="178498"/>
                      <a:pt x="131062" y="178241"/>
                      <a:pt x="138245" y="177701"/>
                    </a:cubicBezTo>
                    <a:cubicBezTo>
                      <a:pt x="145428" y="177160"/>
                      <a:pt x="151271" y="176062"/>
                      <a:pt x="155773" y="174407"/>
                    </a:cubicBezTo>
                    <a:cubicBezTo>
                      <a:pt x="157977" y="173532"/>
                      <a:pt x="159975" y="172506"/>
                      <a:pt x="161766" y="171328"/>
                    </a:cubicBezTo>
                    <a:cubicBezTo>
                      <a:pt x="163558" y="170150"/>
                      <a:pt x="165302" y="168708"/>
                      <a:pt x="166999" y="167004"/>
                    </a:cubicBezTo>
                    <a:cubicBezTo>
                      <a:pt x="168705" y="165308"/>
                      <a:pt x="170146" y="163563"/>
                      <a:pt x="171325" y="161771"/>
                    </a:cubicBezTo>
                    <a:cubicBezTo>
                      <a:pt x="172503" y="159979"/>
                      <a:pt x="173530" y="157979"/>
                      <a:pt x="174406" y="155772"/>
                    </a:cubicBezTo>
                    <a:cubicBezTo>
                      <a:pt x="176062" y="151268"/>
                      <a:pt x="177160" y="145424"/>
                      <a:pt x="177701" y="138241"/>
                    </a:cubicBezTo>
                    <a:cubicBezTo>
                      <a:pt x="178242" y="131058"/>
                      <a:pt x="178499" y="123798"/>
                      <a:pt x="178472" y="116458"/>
                    </a:cubicBezTo>
                    <a:cubicBezTo>
                      <a:pt x="178446" y="109119"/>
                      <a:pt x="178409" y="102963"/>
                      <a:pt x="178364" y="97989"/>
                    </a:cubicBezTo>
                    <a:cubicBezTo>
                      <a:pt x="178409" y="93016"/>
                      <a:pt x="178446" y="86858"/>
                      <a:pt x="178472" y="79518"/>
                    </a:cubicBezTo>
                    <a:cubicBezTo>
                      <a:pt x="178499" y="72177"/>
                      <a:pt x="178242" y="64916"/>
                      <a:pt x="177701" y="57732"/>
                    </a:cubicBezTo>
                    <a:cubicBezTo>
                      <a:pt x="177160" y="50549"/>
                      <a:pt x="176062" y="44707"/>
                      <a:pt x="174406" y="40204"/>
                    </a:cubicBezTo>
                    <a:cubicBezTo>
                      <a:pt x="173530" y="38000"/>
                      <a:pt x="172503" y="36002"/>
                      <a:pt x="171325" y="34211"/>
                    </a:cubicBezTo>
                    <a:cubicBezTo>
                      <a:pt x="170146" y="32419"/>
                      <a:pt x="168705" y="30675"/>
                      <a:pt x="166999" y="28978"/>
                    </a:cubicBezTo>
                    <a:cubicBezTo>
                      <a:pt x="165302" y="27273"/>
                      <a:pt x="163558" y="25831"/>
                      <a:pt x="161766" y="24652"/>
                    </a:cubicBezTo>
                    <a:cubicBezTo>
                      <a:pt x="159975" y="23474"/>
                      <a:pt x="157977" y="22447"/>
                      <a:pt x="155773" y="21572"/>
                    </a:cubicBezTo>
                    <a:cubicBezTo>
                      <a:pt x="151271" y="19916"/>
                      <a:pt x="145428" y="18817"/>
                      <a:pt x="138245" y="18276"/>
                    </a:cubicBezTo>
                    <a:cubicBezTo>
                      <a:pt x="131062" y="17736"/>
                      <a:pt x="123800" y="17478"/>
                      <a:pt x="116459" y="17505"/>
                    </a:cubicBezTo>
                    <a:cubicBezTo>
                      <a:pt x="109119" y="17531"/>
                      <a:pt x="102962" y="17568"/>
                      <a:pt x="97988" y="17613"/>
                    </a:cubicBezTo>
                    <a:cubicBezTo>
                      <a:pt x="93014" y="17568"/>
                      <a:pt x="86858" y="17531"/>
                      <a:pt x="79519" y="17505"/>
                    </a:cubicBezTo>
                    <a:close/>
                    <a:moveTo>
                      <a:pt x="97988" y="10"/>
                    </a:moveTo>
                    <a:cubicBezTo>
                      <a:pt x="104745" y="-11"/>
                      <a:pt x="111486" y="2"/>
                      <a:pt x="118211" y="49"/>
                    </a:cubicBezTo>
                    <a:cubicBezTo>
                      <a:pt x="124937" y="96"/>
                      <a:pt x="131678" y="300"/>
                      <a:pt x="138435" y="662"/>
                    </a:cubicBezTo>
                    <a:cubicBezTo>
                      <a:pt x="146289" y="938"/>
                      <a:pt x="153658" y="2234"/>
                      <a:pt x="160544" y="4549"/>
                    </a:cubicBezTo>
                    <a:cubicBezTo>
                      <a:pt x="167430" y="6865"/>
                      <a:pt x="173753" y="10837"/>
                      <a:pt x="179511" y="16466"/>
                    </a:cubicBezTo>
                    <a:cubicBezTo>
                      <a:pt x="185140" y="22225"/>
                      <a:pt x="189112" y="28547"/>
                      <a:pt x="191428" y="35433"/>
                    </a:cubicBezTo>
                    <a:cubicBezTo>
                      <a:pt x="193743" y="42319"/>
                      <a:pt x="195039" y="49688"/>
                      <a:pt x="195315" y="57542"/>
                    </a:cubicBezTo>
                    <a:cubicBezTo>
                      <a:pt x="195676" y="64299"/>
                      <a:pt x="195878" y="71040"/>
                      <a:pt x="195920" y="77766"/>
                    </a:cubicBezTo>
                    <a:cubicBezTo>
                      <a:pt x="195963" y="84491"/>
                      <a:pt x="195973" y="91232"/>
                      <a:pt x="195952" y="97989"/>
                    </a:cubicBezTo>
                    <a:cubicBezTo>
                      <a:pt x="195973" y="104747"/>
                      <a:pt x="195963" y="111488"/>
                      <a:pt x="195920" y="118212"/>
                    </a:cubicBezTo>
                    <a:cubicBezTo>
                      <a:pt x="195878" y="124936"/>
                      <a:pt x="195676" y="131675"/>
                      <a:pt x="195315" y="138428"/>
                    </a:cubicBezTo>
                    <a:cubicBezTo>
                      <a:pt x="195039" y="146284"/>
                      <a:pt x="193743" y="153656"/>
                      <a:pt x="191428" y="160544"/>
                    </a:cubicBezTo>
                    <a:cubicBezTo>
                      <a:pt x="189112" y="167432"/>
                      <a:pt x="185140" y="173754"/>
                      <a:pt x="179511" y="179511"/>
                    </a:cubicBezTo>
                    <a:cubicBezTo>
                      <a:pt x="173753" y="185140"/>
                      <a:pt x="167430" y="189112"/>
                      <a:pt x="160544" y="191427"/>
                    </a:cubicBezTo>
                    <a:cubicBezTo>
                      <a:pt x="153658" y="193743"/>
                      <a:pt x="146289" y="195038"/>
                      <a:pt x="138435" y="195315"/>
                    </a:cubicBezTo>
                    <a:cubicBezTo>
                      <a:pt x="131678" y="195676"/>
                      <a:pt x="124937" y="195881"/>
                      <a:pt x="118211" y="195928"/>
                    </a:cubicBezTo>
                    <a:cubicBezTo>
                      <a:pt x="111486" y="195975"/>
                      <a:pt x="104745" y="195988"/>
                      <a:pt x="97988" y="195967"/>
                    </a:cubicBezTo>
                    <a:cubicBezTo>
                      <a:pt x="91230" y="195988"/>
                      <a:pt x="84490" y="195975"/>
                      <a:pt x="77765" y="195928"/>
                    </a:cubicBezTo>
                    <a:cubicBezTo>
                      <a:pt x="71041" y="195881"/>
                      <a:pt x="64302" y="195676"/>
                      <a:pt x="57549" y="195315"/>
                    </a:cubicBezTo>
                    <a:cubicBezTo>
                      <a:pt x="49693" y="195038"/>
                      <a:pt x="42321" y="193743"/>
                      <a:pt x="35433" y="191427"/>
                    </a:cubicBezTo>
                    <a:cubicBezTo>
                      <a:pt x="28545" y="189112"/>
                      <a:pt x="22223" y="185140"/>
                      <a:pt x="16467" y="179511"/>
                    </a:cubicBezTo>
                    <a:cubicBezTo>
                      <a:pt x="10838" y="173754"/>
                      <a:pt x="6865" y="167432"/>
                      <a:pt x="4550" y="160544"/>
                    </a:cubicBezTo>
                    <a:cubicBezTo>
                      <a:pt x="2235" y="153656"/>
                      <a:pt x="939" y="146284"/>
                      <a:pt x="663" y="138428"/>
                    </a:cubicBezTo>
                    <a:cubicBezTo>
                      <a:pt x="301" y="131675"/>
                      <a:pt x="96" y="124936"/>
                      <a:pt x="49" y="118212"/>
                    </a:cubicBezTo>
                    <a:cubicBezTo>
                      <a:pt x="2" y="111488"/>
                      <a:pt x="-11" y="104747"/>
                      <a:pt x="10" y="97989"/>
                    </a:cubicBezTo>
                    <a:cubicBezTo>
                      <a:pt x="-11" y="91232"/>
                      <a:pt x="2" y="84491"/>
                      <a:pt x="49" y="77766"/>
                    </a:cubicBezTo>
                    <a:cubicBezTo>
                      <a:pt x="96" y="71040"/>
                      <a:pt x="301" y="64299"/>
                      <a:pt x="663" y="57542"/>
                    </a:cubicBezTo>
                    <a:cubicBezTo>
                      <a:pt x="939" y="49688"/>
                      <a:pt x="2235" y="42319"/>
                      <a:pt x="4550" y="35433"/>
                    </a:cubicBezTo>
                    <a:cubicBezTo>
                      <a:pt x="6865" y="28547"/>
                      <a:pt x="10838" y="22225"/>
                      <a:pt x="16467" y="16466"/>
                    </a:cubicBezTo>
                    <a:cubicBezTo>
                      <a:pt x="22223" y="10837"/>
                      <a:pt x="28545" y="6865"/>
                      <a:pt x="35433" y="4549"/>
                    </a:cubicBezTo>
                    <a:cubicBezTo>
                      <a:pt x="42321" y="2234"/>
                      <a:pt x="49693" y="938"/>
                      <a:pt x="57549" y="662"/>
                    </a:cubicBezTo>
                    <a:cubicBezTo>
                      <a:pt x="64302" y="300"/>
                      <a:pt x="71041" y="96"/>
                      <a:pt x="77765" y="49"/>
                    </a:cubicBezTo>
                    <a:cubicBezTo>
                      <a:pt x="84490" y="2"/>
                      <a:pt x="91230" y="-11"/>
                      <a:pt x="97988" y="1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tx1"/>
                  </a:solidFill>
                </a:endParaRPr>
              </a:p>
            </p:txBody>
          </p:sp>
          <p:sp>
            <p:nvSpPr>
              <p:cNvPr id="96" name="Freeform: Shape 96"/>
              <p:cNvSpPr/>
              <p:nvPr/>
            </p:nvSpPr>
            <p:spPr>
              <a:xfrm>
                <a:off x="7790001" y="9137524"/>
                <a:ext cx="213000" cy="212998"/>
              </a:xfrm>
              <a:custGeom>
                <a:avLst/>
                <a:gdLst/>
                <a:ahLst/>
                <a:cxnLst/>
                <a:rect l="l" t="t" r="r" b="b"/>
                <a:pathLst>
                  <a:path w="195927" h="195927">
                    <a:moveTo>
                      <a:pt x="95668" y="37616"/>
                    </a:moveTo>
                    <a:cubicBezTo>
                      <a:pt x="88132" y="37574"/>
                      <a:pt x="80740" y="38721"/>
                      <a:pt x="73492" y="41056"/>
                    </a:cubicBezTo>
                    <a:cubicBezTo>
                      <a:pt x="66244" y="43391"/>
                      <a:pt x="60222" y="47165"/>
                      <a:pt x="55426" y="52378"/>
                    </a:cubicBezTo>
                    <a:cubicBezTo>
                      <a:pt x="50630" y="57591"/>
                      <a:pt x="48142" y="64493"/>
                      <a:pt x="47962" y="73084"/>
                    </a:cubicBezTo>
                    <a:cubicBezTo>
                      <a:pt x="48023" y="80164"/>
                      <a:pt x="49487" y="85908"/>
                      <a:pt x="52355" y="90318"/>
                    </a:cubicBezTo>
                    <a:cubicBezTo>
                      <a:pt x="55223" y="94727"/>
                      <a:pt x="59125" y="98194"/>
                      <a:pt x="64062" y="100718"/>
                    </a:cubicBezTo>
                    <a:cubicBezTo>
                      <a:pt x="68999" y="103242"/>
                      <a:pt x="74602" y="105216"/>
                      <a:pt x="80871" y="106639"/>
                    </a:cubicBezTo>
                    <a:lnTo>
                      <a:pt x="99495" y="111232"/>
                    </a:lnTo>
                    <a:cubicBezTo>
                      <a:pt x="105227" y="112460"/>
                      <a:pt x="109707" y="113831"/>
                      <a:pt x="112936" y="115347"/>
                    </a:cubicBezTo>
                    <a:cubicBezTo>
                      <a:pt x="116165" y="116862"/>
                      <a:pt x="117807" y="119573"/>
                      <a:pt x="117863" y="123480"/>
                    </a:cubicBezTo>
                    <a:cubicBezTo>
                      <a:pt x="117794" y="126805"/>
                      <a:pt x="116114" y="129532"/>
                      <a:pt x="112824" y="131661"/>
                    </a:cubicBezTo>
                    <a:cubicBezTo>
                      <a:pt x="109534" y="133790"/>
                      <a:pt x="105049" y="134891"/>
                      <a:pt x="99367" y="134963"/>
                    </a:cubicBezTo>
                    <a:cubicBezTo>
                      <a:pt x="93558" y="134860"/>
                      <a:pt x="88873" y="133837"/>
                      <a:pt x="85312" y="131893"/>
                    </a:cubicBezTo>
                    <a:cubicBezTo>
                      <a:pt x="81751" y="129948"/>
                      <a:pt x="78772" y="127697"/>
                      <a:pt x="76375" y="125139"/>
                    </a:cubicBezTo>
                    <a:cubicBezTo>
                      <a:pt x="73978" y="122580"/>
                      <a:pt x="71621" y="120329"/>
                      <a:pt x="69303" y="118385"/>
                    </a:cubicBezTo>
                    <a:cubicBezTo>
                      <a:pt x="66986" y="116440"/>
                      <a:pt x="64167" y="115417"/>
                      <a:pt x="60845" y="115315"/>
                    </a:cubicBezTo>
                    <a:cubicBezTo>
                      <a:pt x="56402" y="115434"/>
                      <a:pt x="53138" y="116790"/>
                      <a:pt x="51055" y="119381"/>
                    </a:cubicBezTo>
                    <a:cubicBezTo>
                      <a:pt x="48971" y="121973"/>
                      <a:pt x="47940" y="125083"/>
                      <a:pt x="47962" y="128711"/>
                    </a:cubicBezTo>
                    <a:cubicBezTo>
                      <a:pt x="48080" y="134003"/>
                      <a:pt x="50507" y="138786"/>
                      <a:pt x="55242" y="143062"/>
                    </a:cubicBezTo>
                    <a:cubicBezTo>
                      <a:pt x="59976" y="147338"/>
                      <a:pt x="66305" y="150741"/>
                      <a:pt x="74229" y="153273"/>
                    </a:cubicBezTo>
                    <a:cubicBezTo>
                      <a:pt x="82152" y="155805"/>
                      <a:pt x="90957" y="157102"/>
                      <a:pt x="100643" y="157162"/>
                    </a:cubicBezTo>
                    <a:cubicBezTo>
                      <a:pt x="108797" y="157174"/>
                      <a:pt x="116583" y="155818"/>
                      <a:pt x="124000" y="153094"/>
                    </a:cubicBezTo>
                    <a:cubicBezTo>
                      <a:pt x="131417" y="150370"/>
                      <a:pt x="137502" y="146207"/>
                      <a:pt x="142255" y="140605"/>
                    </a:cubicBezTo>
                    <a:cubicBezTo>
                      <a:pt x="147007" y="135003"/>
                      <a:pt x="149464" y="127891"/>
                      <a:pt x="149625" y="119270"/>
                    </a:cubicBezTo>
                    <a:cubicBezTo>
                      <a:pt x="149470" y="111938"/>
                      <a:pt x="147384" y="106018"/>
                      <a:pt x="143365" y="101512"/>
                    </a:cubicBezTo>
                    <a:cubicBezTo>
                      <a:pt x="139346" y="97005"/>
                      <a:pt x="134321" y="93506"/>
                      <a:pt x="128289" y="91012"/>
                    </a:cubicBezTo>
                    <a:cubicBezTo>
                      <a:pt x="122258" y="88519"/>
                      <a:pt x="116146" y="86625"/>
                      <a:pt x="109954" y="85332"/>
                    </a:cubicBezTo>
                    <a:lnTo>
                      <a:pt x="96688" y="82270"/>
                    </a:lnTo>
                    <a:cubicBezTo>
                      <a:pt x="91740" y="81255"/>
                      <a:pt x="87701" y="80000"/>
                      <a:pt x="84570" y="78506"/>
                    </a:cubicBezTo>
                    <a:cubicBezTo>
                      <a:pt x="81440" y="77013"/>
                      <a:pt x="79824" y="74482"/>
                      <a:pt x="79723" y="70915"/>
                    </a:cubicBezTo>
                    <a:cubicBezTo>
                      <a:pt x="79787" y="67548"/>
                      <a:pt x="81445" y="65065"/>
                      <a:pt x="84698" y="63468"/>
                    </a:cubicBezTo>
                    <a:cubicBezTo>
                      <a:pt x="87951" y="61870"/>
                      <a:pt x="92415" y="61078"/>
                      <a:pt x="98091" y="61091"/>
                    </a:cubicBezTo>
                    <a:cubicBezTo>
                      <a:pt x="104572" y="61272"/>
                      <a:pt x="109455" y="62540"/>
                      <a:pt x="112742" y="64895"/>
                    </a:cubicBezTo>
                    <a:cubicBezTo>
                      <a:pt x="116028" y="67250"/>
                      <a:pt x="118890" y="69605"/>
                      <a:pt x="121326" y="71960"/>
                    </a:cubicBezTo>
                    <a:cubicBezTo>
                      <a:pt x="123762" y="74314"/>
                      <a:pt x="126945" y="75582"/>
                      <a:pt x="130874" y="75763"/>
                    </a:cubicBezTo>
                    <a:cubicBezTo>
                      <a:pt x="135054" y="75647"/>
                      <a:pt x="138301" y="74254"/>
                      <a:pt x="140616" y="71585"/>
                    </a:cubicBezTo>
                    <a:cubicBezTo>
                      <a:pt x="142930" y="68916"/>
                      <a:pt x="144105" y="65674"/>
                      <a:pt x="144140" y="61857"/>
                    </a:cubicBezTo>
                    <a:cubicBezTo>
                      <a:pt x="143988" y="56938"/>
                      <a:pt x="141585" y="52670"/>
                      <a:pt x="136930" y="49051"/>
                    </a:cubicBezTo>
                    <a:cubicBezTo>
                      <a:pt x="132276" y="45432"/>
                      <a:pt x="126282" y="42629"/>
                      <a:pt x="118949" y="40640"/>
                    </a:cubicBezTo>
                    <a:cubicBezTo>
                      <a:pt x="111616" y="38652"/>
                      <a:pt x="103856" y="37644"/>
                      <a:pt x="95668" y="37616"/>
                    </a:cubicBezTo>
                    <a:close/>
                    <a:moveTo>
                      <a:pt x="48982" y="0"/>
                    </a:moveTo>
                    <a:cubicBezTo>
                      <a:pt x="54618" y="26"/>
                      <a:pt x="59960" y="930"/>
                      <a:pt x="65006" y="2711"/>
                    </a:cubicBezTo>
                    <a:cubicBezTo>
                      <a:pt x="70053" y="4491"/>
                      <a:pt x="74661" y="6989"/>
                      <a:pt x="78830" y="10204"/>
                    </a:cubicBezTo>
                    <a:cubicBezTo>
                      <a:pt x="81900" y="9561"/>
                      <a:pt x="85041" y="9062"/>
                      <a:pt x="88254" y="8706"/>
                    </a:cubicBezTo>
                    <a:cubicBezTo>
                      <a:pt x="91466" y="8350"/>
                      <a:pt x="94703" y="8169"/>
                      <a:pt x="97964" y="8164"/>
                    </a:cubicBezTo>
                    <a:cubicBezTo>
                      <a:pt x="114694" y="8354"/>
                      <a:pt x="129805" y="12438"/>
                      <a:pt x="143299" y="20416"/>
                    </a:cubicBezTo>
                    <a:cubicBezTo>
                      <a:pt x="156792" y="28395"/>
                      <a:pt x="167529" y="39131"/>
                      <a:pt x="175509" y="52624"/>
                    </a:cubicBezTo>
                    <a:cubicBezTo>
                      <a:pt x="183490" y="66117"/>
                      <a:pt x="187574" y="81230"/>
                      <a:pt x="187764" y="97963"/>
                    </a:cubicBezTo>
                    <a:cubicBezTo>
                      <a:pt x="187759" y="101225"/>
                      <a:pt x="187578" y="104462"/>
                      <a:pt x="187222" y="107676"/>
                    </a:cubicBezTo>
                    <a:cubicBezTo>
                      <a:pt x="186866" y="110889"/>
                      <a:pt x="186366" y="114031"/>
                      <a:pt x="185723" y="117101"/>
                    </a:cubicBezTo>
                    <a:cubicBezTo>
                      <a:pt x="188939" y="121271"/>
                      <a:pt x="191437" y="125880"/>
                      <a:pt x="193217" y="130928"/>
                    </a:cubicBezTo>
                    <a:cubicBezTo>
                      <a:pt x="194997" y="135975"/>
                      <a:pt x="195900" y="141318"/>
                      <a:pt x="195927" y="146956"/>
                    </a:cubicBezTo>
                    <a:cubicBezTo>
                      <a:pt x="195823" y="156072"/>
                      <a:pt x="193593" y="164309"/>
                      <a:pt x="189238" y="171668"/>
                    </a:cubicBezTo>
                    <a:cubicBezTo>
                      <a:pt x="184883" y="179027"/>
                      <a:pt x="179025" y="184884"/>
                      <a:pt x="171665" y="189239"/>
                    </a:cubicBezTo>
                    <a:cubicBezTo>
                      <a:pt x="164305" y="193594"/>
                      <a:pt x="156065" y="195823"/>
                      <a:pt x="146946" y="195927"/>
                    </a:cubicBezTo>
                    <a:cubicBezTo>
                      <a:pt x="141309" y="195900"/>
                      <a:pt x="135968" y="194997"/>
                      <a:pt x="130922" y="193216"/>
                    </a:cubicBezTo>
                    <a:cubicBezTo>
                      <a:pt x="125875" y="191436"/>
                      <a:pt x="121267" y="188938"/>
                      <a:pt x="117098" y="185722"/>
                    </a:cubicBezTo>
                    <a:cubicBezTo>
                      <a:pt x="114028" y="186365"/>
                      <a:pt x="110887" y="186865"/>
                      <a:pt x="107674" y="187221"/>
                    </a:cubicBezTo>
                    <a:cubicBezTo>
                      <a:pt x="104461" y="187576"/>
                      <a:pt x="101225" y="187757"/>
                      <a:pt x="97964" y="187762"/>
                    </a:cubicBezTo>
                    <a:cubicBezTo>
                      <a:pt x="81234" y="187573"/>
                      <a:pt x="66123" y="183489"/>
                      <a:pt x="52629" y="175510"/>
                    </a:cubicBezTo>
                    <a:cubicBezTo>
                      <a:pt x="39136" y="167531"/>
                      <a:pt x="28399" y="156795"/>
                      <a:pt x="20419" y="143302"/>
                    </a:cubicBezTo>
                    <a:cubicBezTo>
                      <a:pt x="12438" y="129809"/>
                      <a:pt x="8353" y="114696"/>
                      <a:pt x="8164" y="97963"/>
                    </a:cubicBezTo>
                    <a:cubicBezTo>
                      <a:pt x="8169" y="94702"/>
                      <a:pt x="8350" y="91464"/>
                      <a:pt x="8706" y="88251"/>
                    </a:cubicBezTo>
                    <a:cubicBezTo>
                      <a:pt x="9062" y="85037"/>
                      <a:pt x="9561" y="81895"/>
                      <a:pt x="10205" y="78825"/>
                    </a:cubicBezTo>
                    <a:cubicBezTo>
                      <a:pt x="6989" y="74655"/>
                      <a:pt x="4491" y="70046"/>
                      <a:pt x="2711" y="64999"/>
                    </a:cubicBezTo>
                    <a:cubicBezTo>
                      <a:pt x="930" y="59951"/>
                      <a:pt x="27" y="54608"/>
                      <a:pt x="0" y="48971"/>
                    </a:cubicBezTo>
                    <a:cubicBezTo>
                      <a:pt x="104" y="39855"/>
                      <a:pt x="2334" y="31617"/>
                      <a:pt x="6690" y="24258"/>
                    </a:cubicBezTo>
                    <a:cubicBezTo>
                      <a:pt x="11045" y="16899"/>
                      <a:pt x="16904" y="11042"/>
                      <a:pt x="24264" y="6688"/>
                    </a:cubicBezTo>
                    <a:cubicBezTo>
                      <a:pt x="31625" y="2333"/>
                      <a:pt x="39864" y="104"/>
                      <a:pt x="48982"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tx1"/>
                  </a:solidFill>
                </a:endParaRPr>
              </a:p>
            </p:txBody>
          </p:sp>
        </p:grpSp>
      </p:grpSp>
      <p:grpSp>
        <p:nvGrpSpPr>
          <p:cNvPr id="17" name="Группа 16"/>
          <p:cNvGrpSpPr/>
          <p:nvPr/>
        </p:nvGrpSpPr>
        <p:grpSpPr>
          <a:xfrm>
            <a:off x="9753036" y="4002422"/>
            <a:ext cx="2438024" cy="417554"/>
            <a:chOff x="14630400" y="6004560"/>
            <a:chExt cx="3657600" cy="626428"/>
          </a:xfrm>
        </p:grpSpPr>
        <p:sp>
          <p:nvSpPr>
            <p:cNvPr id="69" name="Прямоугольник 68"/>
            <p:cNvSpPr/>
            <p:nvPr/>
          </p:nvSpPr>
          <p:spPr>
            <a:xfrm>
              <a:off x="14630400" y="6004560"/>
              <a:ext cx="3657600" cy="626428"/>
            </a:xfrm>
            <a:prstGeom prst="rect">
              <a:avLst/>
            </a:prstGeom>
            <a:solidFill>
              <a:schemeClr val="accent4">
                <a:alpha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1200" dirty="0"/>
            </a:p>
          </p:txBody>
        </p:sp>
        <p:grpSp>
          <p:nvGrpSpPr>
            <p:cNvPr id="97" name="Группа 96"/>
            <p:cNvGrpSpPr/>
            <p:nvPr/>
          </p:nvGrpSpPr>
          <p:grpSpPr>
            <a:xfrm>
              <a:off x="15516225" y="6211275"/>
              <a:ext cx="1885950" cy="212998"/>
              <a:chOff x="6686550" y="9137524"/>
              <a:chExt cx="1885950" cy="212998"/>
            </a:xfrm>
            <a:solidFill>
              <a:schemeClr val="bg2"/>
            </a:solidFill>
          </p:grpSpPr>
          <p:sp>
            <p:nvSpPr>
              <p:cNvPr id="98" name="Shape 2829"/>
              <p:cNvSpPr/>
              <p:nvPr/>
            </p:nvSpPr>
            <p:spPr>
              <a:xfrm>
                <a:off x="7207378" y="9165343"/>
                <a:ext cx="252542" cy="172607"/>
              </a:xfrm>
              <a:custGeom>
                <a:avLst/>
                <a:gdLst/>
                <a:ahLst/>
                <a:cxnLst>
                  <a:cxn ang="0">
                    <a:pos x="wd2" y="hd2"/>
                  </a:cxn>
                  <a:cxn ang="5400000">
                    <a:pos x="wd2" y="hd2"/>
                  </a:cxn>
                  <a:cxn ang="10800000">
                    <a:pos x="wd2" y="hd2"/>
                  </a:cxn>
                  <a:cxn ang="16200000">
                    <a:pos x="wd2" y="hd2"/>
                  </a:cxn>
                </a:cxnLst>
                <a:rect l="0" t="0" r="r" b="b"/>
                <a:pathLst>
                  <a:path w="21600" h="21600" extrusionOk="0">
                    <a:moveTo>
                      <a:pt x="18324" y="0"/>
                    </a:moveTo>
                    <a:cubicBezTo>
                      <a:pt x="11196" y="0"/>
                      <a:pt x="11196" y="0"/>
                      <a:pt x="11196" y="0"/>
                    </a:cubicBezTo>
                    <a:cubicBezTo>
                      <a:pt x="3816" y="0"/>
                      <a:pt x="3816" y="0"/>
                      <a:pt x="3816" y="0"/>
                    </a:cubicBezTo>
                    <a:cubicBezTo>
                      <a:pt x="2016" y="0"/>
                      <a:pt x="0" y="1844"/>
                      <a:pt x="0" y="4478"/>
                    </a:cubicBezTo>
                    <a:cubicBezTo>
                      <a:pt x="0" y="17491"/>
                      <a:pt x="0" y="17491"/>
                      <a:pt x="0" y="17491"/>
                    </a:cubicBezTo>
                    <a:cubicBezTo>
                      <a:pt x="0" y="20072"/>
                      <a:pt x="2016" y="21600"/>
                      <a:pt x="3816" y="21600"/>
                    </a:cubicBezTo>
                    <a:cubicBezTo>
                      <a:pt x="11448" y="21600"/>
                      <a:pt x="11448" y="21600"/>
                      <a:pt x="11448" y="21600"/>
                    </a:cubicBezTo>
                    <a:cubicBezTo>
                      <a:pt x="18324" y="21600"/>
                      <a:pt x="18324" y="21600"/>
                      <a:pt x="18324" y="21600"/>
                    </a:cubicBezTo>
                    <a:cubicBezTo>
                      <a:pt x="20088" y="21600"/>
                      <a:pt x="21600" y="20072"/>
                      <a:pt x="21600" y="17491"/>
                    </a:cubicBezTo>
                    <a:cubicBezTo>
                      <a:pt x="21600" y="4478"/>
                      <a:pt x="21600" y="4478"/>
                      <a:pt x="21600" y="4478"/>
                    </a:cubicBezTo>
                    <a:cubicBezTo>
                      <a:pt x="21600" y="1844"/>
                      <a:pt x="20088" y="0"/>
                      <a:pt x="18324" y="0"/>
                    </a:cubicBezTo>
                    <a:close/>
                    <a:moveTo>
                      <a:pt x="9396" y="16016"/>
                    </a:moveTo>
                    <a:cubicBezTo>
                      <a:pt x="9396" y="5953"/>
                      <a:pt x="9396" y="5953"/>
                      <a:pt x="9396" y="5953"/>
                    </a:cubicBezTo>
                    <a:cubicBezTo>
                      <a:pt x="14004" y="10800"/>
                      <a:pt x="14004" y="10800"/>
                      <a:pt x="14004" y="10800"/>
                    </a:cubicBezTo>
                    <a:close/>
                  </a:path>
                </a:pathLst>
              </a:custGeom>
              <a:no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99" name="Shape 2833"/>
              <p:cNvSpPr/>
              <p:nvPr/>
            </p:nvSpPr>
            <p:spPr>
              <a:xfrm>
                <a:off x="6686550" y="9139623"/>
                <a:ext cx="98221" cy="209949"/>
              </a:xfrm>
              <a:custGeom>
                <a:avLst/>
                <a:gdLst/>
                <a:ahLst/>
                <a:cxnLst>
                  <a:cxn ang="0">
                    <a:pos x="wd2" y="hd2"/>
                  </a:cxn>
                  <a:cxn ang="5400000">
                    <a:pos x="wd2" y="hd2"/>
                  </a:cxn>
                  <a:cxn ang="10800000">
                    <a:pos x="wd2" y="hd2"/>
                  </a:cxn>
                  <a:cxn ang="16200000">
                    <a:pos x="wd2" y="hd2"/>
                  </a:cxn>
                </a:cxnLst>
                <a:rect l="0" t="0" r="r" b="b"/>
                <a:pathLst>
                  <a:path w="21600" h="21367" extrusionOk="0">
                    <a:moveTo>
                      <a:pt x="21600" y="16"/>
                    </a:moveTo>
                    <a:cubicBezTo>
                      <a:pt x="21600" y="1261"/>
                      <a:pt x="21600" y="3539"/>
                      <a:pt x="21600" y="3539"/>
                    </a:cubicBezTo>
                    <a:cubicBezTo>
                      <a:pt x="21600" y="3539"/>
                      <a:pt x="16257" y="3290"/>
                      <a:pt x="15112" y="4286"/>
                    </a:cubicBezTo>
                    <a:cubicBezTo>
                      <a:pt x="14044" y="4784"/>
                      <a:pt x="14578" y="6279"/>
                      <a:pt x="14578" y="7311"/>
                    </a:cubicBezTo>
                    <a:cubicBezTo>
                      <a:pt x="16791" y="7311"/>
                      <a:pt x="19463" y="7311"/>
                      <a:pt x="21600" y="7311"/>
                    </a:cubicBezTo>
                    <a:cubicBezTo>
                      <a:pt x="21066" y="8805"/>
                      <a:pt x="20531" y="9553"/>
                      <a:pt x="20531" y="10834"/>
                    </a:cubicBezTo>
                    <a:cubicBezTo>
                      <a:pt x="18394" y="10834"/>
                      <a:pt x="14578" y="10834"/>
                      <a:pt x="14578" y="10834"/>
                    </a:cubicBezTo>
                    <a:cubicBezTo>
                      <a:pt x="14578" y="21367"/>
                      <a:pt x="14578" y="21367"/>
                      <a:pt x="14578" y="21367"/>
                    </a:cubicBezTo>
                    <a:cubicBezTo>
                      <a:pt x="14578" y="21367"/>
                      <a:pt x="7632" y="21367"/>
                      <a:pt x="4350" y="21367"/>
                    </a:cubicBezTo>
                    <a:cubicBezTo>
                      <a:pt x="4350" y="18129"/>
                      <a:pt x="4350" y="14357"/>
                      <a:pt x="4350" y="10834"/>
                    </a:cubicBezTo>
                    <a:cubicBezTo>
                      <a:pt x="2748" y="10834"/>
                      <a:pt x="1679" y="10834"/>
                      <a:pt x="0" y="10834"/>
                    </a:cubicBezTo>
                    <a:cubicBezTo>
                      <a:pt x="0" y="9553"/>
                      <a:pt x="0" y="8557"/>
                      <a:pt x="0" y="7311"/>
                    </a:cubicBezTo>
                    <a:cubicBezTo>
                      <a:pt x="1679" y="7311"/>
                      <a:pt x="2748" y="7311"/>
                      <a:pt x="4350" y="7311"/>
                    </a:cubicBezTo>
                    <a:cubicBezTo>
                      <a:pt x="4885" y="5033"/>
                      <a:pt x="4885" y="2542"/>
                      <a:pt x="7632" y="1261"/>
                    </a:cubicBezTo>
                    <a:cubicBezTo>
                      <a:pt x="10304" y="-233"/>
                      <a:pt x="12975" y="16"/>
                      <a:pt x="21600" y="16"/>
                    </a:cubicBezTo>
                  </a:path>
                </a:pathLst>
              </a:custGeom>
              <a:no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100" name="Freeform: Shape 129"/>
              <p:cNvSpPr/>
              <p:nvPr/>
            </p:nvSpPr>
            <p:spPr>
              <a:xfrm>
                <a:off x="8368036" y="9143392"/>
                <a:ext cx="204464" cy="204477"/>
              </a:xfrm>
              <a:custGeom>
                <a:avLst/>
                <a:gdLst/>
                <a:ahLst/>
                <a:cxnLst/>
                <a:rect l="l" t="t" r="r" b="b"/>
                <a:pathLst>
                  <a:path w="195962" h="195976">
                    <a:moveTo>
                      <a:pt x="97989" y="65323"/>
                    </a:moveTo>
                    <a:cubicBezTo>
                      <a:pt x="91921" y="65393"/>
                      <a:pt x="86433" y="66884"/>
                      <a:pt x="81524" y="69794"/>
                    </a:cubicBezTo>
                    <a:cubicBezTo>
                      <a:pt x="76615" y="72704"/>
                      <a:pt x="72705" y="76614"/>
                      <a:pt x="69794" y="81524"/>
                    </a:cubicBezTo>
                    <a:cubicBezTo>
                      <a:pt x="66884" y="86433"/>
                      <a:pt x="65394" y="91921"/>
                      <a:pt x="65324" y="97988"/>
                    </a:cubicBezTo>
                    <a:cubicBezTo>
                      <a:pt x="65394" y="104056"/>
                      <a:pt x="66884" y="109544"/>
                      <a:pt x="69794" y="114453"/>
                    </a:cubicBezTo>
                    <a:cubicBezTo>
                      <a:pt x="72705" y="119363"/>
                      <a:pt x="76615" y="123273"/>
                      <a:pt x="81524" y="126183"/>
                    </a:cubicBezTo>
                    <a:cubicBezTo>
                      <a:pt x="86433" y="129093"/>
                      <a:pt x="91921" y="130583"/>
                      <a:pt x="97989" y="130654"/>
                    </a:cubicBezTo>
                    <a:cubicBezTo>
                      <a:pt x="104056" y="130583"/>
                      <a:pt x="109544" y="129093"/>
                      <a:pt x="114454" y="126183"/>
                    </a:cubicBezTo>
                    <a:cubicBezTo>
                      <a:pt x="119363" y="123273"/>
                      <a:pt x="123273" y="119363"/>
                      <a:pt x="126183" y="114453"/>
                    </a:cubicBezTo>
                    <a:cubicBezTo>
                      <a:pt x="129094" y="109544"/>
                      <a:pt x="130584" y="104056"/>
                      <a:pt x="130654" y="97988"/>
                    </a:cubicBezTo>
                    <a:lnTo>
                      <a:pt x="130652" y="97989"/>
                    </a:lnTo>
                    <a:cubicBezTo>
                      <a:pt x="130582" y="91922"/>
                      <a:pt x="129092" y="86434"/>
                      <a:pt x="126181" y="81525"/>
                    </a:cubicBezTo>
                    <a:cubicBezTo>
                      <a:pt x="123271" y="76616"/>
                      <a:pt x="119361" y="72706"/>
                      <a:pt x="114452" y="69795"/>
                    </a:cubicBezTo>
                    <a:cubicBezTo>
                      <a:pt x="109543" y="66885"/>
                      <a:pt x="104055" y="65394"/>
                      <a:pt x="97989" y="65323"/>
                    </a:cubicBezTo>
                    <a:close/>
                    <a:moveTo>
                      <a:pt x="97988" y="47726"/>
                    </a:moveTo>
                    <a:cubicBezTo>
                      <a:pt x="107365" y="47831"/>
                      <a:pt x="115830" y="50114"/>
                      <a:pt x="123382" y="54576"/>
                    </a:cubicBezTo>
                    <a:cubicBezTo>
                      <a:pt x="130933" y="59037"/>
                      <a:pt x="136940" y="65044"/>
                      <a:pt x="141401" y="72596"/>
                    </a:cubicBezTo>
                    <a:cubicBezTo>
                      <a:pt x="145863" y="80147"/>
                      <a:pt x="148146" y="88612"/>
                      <a:pt x="148251" y="97989"/>
                    </a:cubicBezTo>
                    <a:cubicBezTo>
                      <a:pt x="148146" y="107367"/>
                      <a:pt x="145863" y="115830"/>
                      <a:pt x="141401" y="123380"/>
                    </a:cubicBezTo>
                    <a:cubicBezTo>
                      <a:pt x="136940" y="130930"/>
                      <a:pt x="130933" y="136935"/>
                      <a:pt x="123382" y="141395"/>
                    </a:cubicBezTo>
                    <a:cubicBezTo>
                      <a:pt x="115830" y="145854"/>
                      <a:pt x="107365" y="148137"/>
                      <a:pt x="97988" y="148242"/>
                    </a:cubicBezTo>
                    <a:cubicBezTo>
                      <a:pt x="88611" y="148137"/>
                      <a:pt x="80147" y="145854"/>
                      <a:pt x="72597" y="141395"/>
                    </a:cubicBezTo>
                    <a:cubicBezTo>
                      <a:pt x="65047" y="136935"/>
                      <a:pt x="59042" y="130930"/>
                      <a:pt x="54583" y="123380"/>
                    </a:cubicBezTo>
                    <a:cubicBezTo>
                      <a:pt x="50123" y="115830"/>
                      <a:pt x="47841" y="107367"/>
                      <a:pt x="47735" y="97989"/>
                    </a:cubicBezTo>
                    <a:cubicBezTo>
                      <a:pt x="47841" y="88612"/>
                      <a:pt x="50123" y="80147"/>
                      <a:pt x="54583" y="72596"/>
                    </a:cubicBezTo>
                    <a:cubicBezTo>
                      <a:pt x="59042" y="65044"/>
                      <a:pt x="65047" y="59037"/>
                      <a:pt x="72597" y="54576"/>
                    </a:cubicBezTo>
                    <a:cubicBezTo>
                      <a:pt x="80147" y="50114"/>
                      <a:pt x="88611" y="47831"/>
                      <a:pt x="97988" y="47726"/>
                    </a:cubicBezTo>
                    <a:close/>
                    <a:moveTo>
                      <a:pt x="150291" y="33958"/>
                    </a:moveTo>
                    <a:cubicBezTo>
                      <a:pt x="153624" y="34040"/>
                      <a:pt x="156392" y="35182"/>
                      <a:pt x="158593" y="37384"/>
                    </a:cubicBezTo>
                    <a:cubicBezTo>
                      <a:pt x="160795" y="39586"/>
                      <a:pt x="161937" y="42353"/>
                      <a:pt x="162019" y="45686"/>
                    </a:cubicBezTo>
                    <a:cubicBezTo>
                      <a:pt x="161937" y="49019"/>
                      <a:pt x="160795" y="51786"/>
                      <a:pt x="158593" y="53988"/>
                    </a:cubicBezTo>
                    <a:cubicBezTo>
                      <a:pt x="156392" y="56190"/>
                      <a:pt x="153624" y="57332"/>
                      <a:pt x="150291" y="57414"/>
                    </a:cubicBezTo>
                    <a:cubicBezTo>
                      <a:pt x="146958" y="57332"/>
                      <a:pt x="144191" y="56190"/>
                      <a:pt x="141989" y="53988"/>
                    </a:cubicBezTo>
                    <a:cubicBezTo>
                      <a:pt x="139787" y="51786"/>
                      <a:pt x="138645" y="49019"/>
                      <a:pt x="138563" y="45686"/>
                    </a:cubicBezTo>
                    <a:cubicBezTo>
                      <a:pt x="138645" y="42353"/>
                      <a:pt x="139787" y="39586"/>
                      <a:pt x="141989" y="37384"/>
                    </a:cubicBezTo>
                    <a:cubicBezTo>
                      <a:pt x="144191" y="35182"/>
                      <a:pt x="146958" y="34040"/>
                      <a:pt x="150291" y="33958"/>
                    </a:cubicBezTo>
                    <a:close/>
                    <a:moveTo>
                      <a:pt x="79519" y="17505"/>
                    </a:moveTo>
                    <a:cubicBezTo>
                      <a:pt x="72180" y="17478"/>
                      <a:pt x="64919" y="17736"/>
                      <a:pt x="57736" y="18276"/>
                    </a:cubicBezTo>
                    <a:cubicBezTo>
                      <a:pt x="50553" y="18817"/>
                      <a:pt x="44710" y="19916"/>
                      <a:pt x="40205" y="21572"/>
                    </a:cubicBezTo>
                    <a:cubicBezTo>
                      <a:pt x="37998" y="22447"/>
                      <a:pt x="35998" y="23474"/>
                      <a:pt x="34206" y="24652"/>
                    </a:cubicBezTo>
                    <a:cubicBezTo>
                      <a:pt x="32414" y="25831"/>
                      <a:pt x="30670" y="27273"/>
                      <a:pt x="28973" y="28978"/>
                    </a:cubicBezTo>
                    <a:cubicBezTo>
                      <a:pt x="27269" y="30675"/>
                      <a:pt x="25827" y="32419"/>
                      <a:pt x="24650" y="34211"/>
                    </a:cubicBezTo>
                    <a:cubicBezTo>
                      <a:pt x="23472" y="36002"/>
                      <a:pt x="22445" y="38000"/>
                      <a:pt x="21570" y="40204"/>
                    </a:cubicBezTo>
                    <a:cubicBezTo>
                      <a:pt x="19915" y="44707"/>
                      <a:pt x="18817" y="50549"/>
                      <a:pt x="18276" y="57732"/>
                    </a:cubicBezTo>
                    <a:cubicBezTo>
                      <a:pt x="17736" y="64916"/>
                      <a:pt x="17479" y="72177"/>
                      <a:pt x="17505" y="79518"/>
                    </a:cubicBezTo>
                    <a:cubicBezTo>
                      <a:pt x="17532" y="86858"/>
                      <a:pt x="17568" y="93016"/>
                      <a:pt x="17614" y="97989"/>
                    </a:cubicBezTo>
                    <a:cubicBezTo>
                      <a:pt x="17568" y="102963"/>
                      <a:pt x="17532" y="109119"/>
                      <a:pt x="17505" y="116458"/>
                    </a:cubicBezTo>
                    <a:cubicBezTo>
                      <a:pt x="17479" y="123798"/>
                      <a:pt x="17736" y="131058"/>
                      <a:pt x="18276" y="138241"/>
                    </a:cubicBezTo>
                    <a:cubicBezTo>
                      <a:pt x="18817" y="145424"/>
                      <a:pt x="19915" y="151268"/>
                      <a:pt x="21570" y="155772"/>
                    </a:cubicBezTo>
                    <a:cubicBezTo>
                      <a:pt x="22445" y="157979"/>
                      <a:pt x="23472" y="159979"/>
                      <a:pt x="24650" y="161771"/>
                    </a:cubicBezTo>
                    <a:cubicBezTo>
                      <a:pt x="25827" y="163563"/>
                      <a:pt x="27269" y="165308"/>
                      <a:pt x="28973" y="167004"/>
                    </a:cubicBezTo>
                    <a:cubicBezTo>
                      <a:pt x="30670" y="168708"/>
                      <a:pt x="32414" y="170150"/>
                      <a:pt x="34206" y="171328"/>
                    </a:cubicBezTo>
                    <a:cubicBezTo>
                      <a:pt x="35998" y="172506"/>
                      <a:pt x="37998" y="173532"/>
                      <a:pt x="40205" y="174407"/>
                    </a:cubicBezTo>
                    <a:cubicBezTo>
                      <a:pt x="44710" y="176062"/>
                      <a:pt x="50553" y="177160"/>
                      <a:pt x="57736" y="177701"/>
                    </a:cubicBezTo>
                    <a:cubicBezTo>
                      <a:pt x="64919" y="178241"/>
                      <a:pt x="72180" y="178498"/>
                      <a:pt x="79519" y="178472"/>
                    </a:cubicBezTo>
                    <a:cubicBezTo>
                      <a:pt x="86858" y="178445"/>
                      <a:pt x="93014" y="178409"/>
                      <a:pt x="97988" y="178364"/>
                    </a:cubicBezTo>
                    <a:cubicBezTo>
                      <a:pt x="102962" y="178409"/>
                      <a:pt x="109119" y="178445"/>
                      <a:pt x="116459" y="178472"/>
                    </a:cubicBezTo>
                    <a:cubicBezTo>
                      <a:pt x="123800" y="178498"/>
                      <a:pt x="131062" y="178241"/>
                      <a:pt x="138245" y="177701"/>
                    </a:cubicBezTo>
                    <a:cubicBezTo>
                      <a:pt x="145428" y="177160"/>
                      <a:pt x="151271" y="176062"/>
                      <a:pt x="155773" y="174407"/>
                    </a:cubicBezTo>
                    <a:cubicBezTo>
                      <a:pt x="157977" y="173532"/>
                      <a:pt x="159975" y="172506"/>
                      <a:pt x="161766" y="171328"/>
                    </a:cubicBezTo>
                    <a:cubicBezTo>
                      <a:pt x="163558" y="170150"/>
                      <a:pt x="165302" y="168708"/>
                      <a:pt x="166999" y="167004"/>
                    </a:cubicBezTo>
                    <a:cubicBezTo>
                      <a:pt x="168705" y="165308"/>
                      <a:pt x="170146" y="163563"/>
                      <a:pt x="171325" y="161771"/>
                    </a:cubicBezTo>
                    <a:cubicBezTo>
                      <a:pt x="172503" y="159979"/>
                      <a:pt x="173530" y="157979"/>
                      <a:pt x="174406" y="155772"/>
                    </a:cubicBezTo>
                    <a:cubicBezTo>
                      <a:pt x="176062" y="151268"/>
                      <a:pt x="177160" y="145424"/>
                      <a:pt x="177701" y="138241"/>
                    </a:cubicBezTo>
                    <a:cubicBezTo>
                      <a:pt x="178242" y="131058"/>
                      <a:pt x="178499" y="123798"/>
                      <a:pt x="178472" y="116458"/>
                    </a:cubicBezTo>
                    <a:cubicBezTo>
                      <a:pt x="178446" y="109119"/>
                      <a:pt x="178409" y="102963"/>
                      <a:pt x="178364" y="97989"/>
                    </a:cubicBezTo>
                    <a:cubicBezTo>
                      <a:pt x="178409" y="93016"/>
                      <a:pt x="178446" y="86858"/>
                      <a:pt x="178472" y="79518"/>
                    </a:cubicBezTo>
                    <a:cubicBezTo>
                      <a:pt x="178499" y="72177"/>
                      <a:pt x="178242" y="64916"/>
                      <a:pt x="177701" y="57732"/>
                    </a:cubicBezTo>
                    <a:cubicBezTo>
                      <a:pt x="177160" y="50549"/>
                      <a:pt x="176062" y="44707"/>
                      <a:pt x="174406" y="40204"/>
                    </a:cubicBezTo>
                    <a:cubicBezTo>
                      <a:pt x="173530" y="38000"/>
                      <a:pt x="172503" y="36002"/>
                      <a:pt x="171325" y="34211"/>
                    </a:cubicBezTo>
                    <a:cubicBezTo>
                      <a:pt x="170146" y="32419"/>
                      <a:pt x="168705" y="30675"/>
                      <a:pt x="166999" y="28978"/>
                    </a:cubicBezTo>
                    <a:cubicBezTo>
                      <a:pt x="165302" y="27273"/>
                      <a:pt x="163558" y="25831"/>
                      <a:pt x="161766" y="24652"/>
                    </a:cubicBezTo>
                    <a:cubicBezTo>
                      <a:pt x="159975" y="23474"/>
                      <a:pt x="157977" y="22447"/>
                      <a:pt x="155773" y="21572"/>
                    </a:cubicBezTo>
                    <a:cubicBezTo>
                      <a:pt x="151271" y="19916"/>
                      <a:pt x="145428" y="18817"/>
                      <a:pt x="138245" y="18276"/>
                    </a:cubicBezTo>
                    <a:cubicBezTo>
                      <a:pt x="131062" y="17736"/>
                      <a:pt x="123800" y="17478"/>
                      <a:pt x="116459" y="17505"/>
                    </a:cubicBezTo>
                    <a:cubicBezTo>
                      <a:pt x="109119" y="17531"/>
                      <a:pt x="102962" y="17568"/>
                      <a:pt x="97988" y="17613"/>
                    </a:cubicBezTo>
                    <a:cubicBezTo>
                      <a:pt x="93014" y="17568"/>
                      <a:pt x="86858" y="17531"/>
                      <a:pt x="79519" y="17505"/>
                    </a:cubicBezTo>
                    <a:close/>
                    <a:moveTo>
                      <a:pt x="97988" y="10"/>
                    </a:moveTo>
                    <a:cubicBezTo>
                      <a:pt x="104745" y="-11"/>
                      <a:pt x="111486" y="2"/>
                      <a:pt x="118211" y="49"/>
                    </a:cubicBezTo>
                    <a:cubicBezTo>
                      <a:pt x="124937" y="96"/>
                      <a:pt x="131678" y="300"/>
                      <a:pt x="138435" y="662"/>
                    </a:cubicBezTo>
                    <a:cubicBezTo>
                      <a:pt x="146289" y="938"/>
                      <a:pt x="153658" y="2234"/>
                      <a:pt x="160544" y="4549"/>
                    </a:cubicBezTo>
                    <a:cubicBezTo>
                      <a:pt x="167430" y="6865"/>
                      <a:pt x="173753" y="10837"/>
                      <a:pt x="179511" y="16466"/>
                    </a:cubicBezTo>
                    <a:cubicBezTo>
                      <a:pt x="185140" y="22225"/>
                      <a:pt x="189112" y="28547"/>
                      <a:pt x="191428" y="35433"/>
                    </a:cubicBezTo>
                    <a:cubicBezTo>
                      <a:pt x="193743" y="42319"/>
                      <a:pt x="195039" y="49688"/>
                      <a:pt x="195315" y="57542"/>
                    </a:cubicBezTo>
                    <a:cubicBezTo>
                      <a:pt x="195676" y="64299"/>
                      <a:pt x="195878" y="71040"/>
                      <a:pt x="195920" y="77766"/>
                    </a:cubicBezTo>
                    <a:cubicBezTo>
                      <a:pt x="195963" y="84491"/>
                      <a:pt x="195973" y="91232"/>
                      <a:pt x="195952" y="97989"/>
                    </a:cubicBezTo>
                    <a:cubicBezTo>
                      <a:pt x="195973" y="104747"/>
                      <a:pt x="195963" y="111488"/>
                      <a:pt x="195920" y="118212"/>
                    </a:cubicBezTo>
                    <a:cubicBezTo>
                      <a:pt x="195878" y="124936"/>
                      <a:pt x="195676" y="131675"/>
                      <a:pt x="195315" y="138428"/>
                    </a:cubicBezTo>
                    <a:cubicBezTo>
                      <a:pt x="195039" y="146284"/>
                      <a:pt x="193743" y="153656"/>
                      <a:pt x="191428" y="160544"/>
                    </a:cubicBezTo>
                    <a:cubicBezTo>
                      <a:pt x="189112" y="167432"/>
                      <a:pt x="185140" y="173754"/>
                      <a:pt x="179511" y="179511"/>
                    </a:cubicBezTo>
                    <a:cubicBezTo>
                      <a:pt x="173753" y="185140"/>
                      <a:pt x="167430" y="189112"/>
                      <a:pt x="160544" y="191427"/>
                    </a:cubicBezTo>
                    <a:cubicBezTo>
                      <a:pt x="153658" y="193743"/>
                      <a:pt x="146289" y="195038"/>
                      <a:pt x="138435" y="195315"/>
                    </a:cubicBezTo>
                    <a:cubicBezTo>
                      <a:pt x="131678" y="195676"/>
                      <a:pt x="124937" y="195881"/>
                      <a:pt x="118211" y="195928"/>
                    </a:cubicBezTo>
                    <a:cubicBezTo>
                      <a:pt x="111486" y="195975"/>
                      <a:pt x="104745" y="195988"/>
                      <a:pt x="97988" y="195967"/>
                    </a:cubicBezTo>
                    <a:cubicBezTo>
                      <a:pt x="91230" y="195988"/>
                      <a:pt x="84490" y="195975"/>
                      <a:pt x="77765" y="195928"/>
                    </a:cubicBezTo>
                    <a:cubicBezTo>
                      <a:pt x="71041" y="195881"/>
                      <a:pt x="64302" y="195676"/>
                      <a:pt x="57549" y="195315"/>
                    </a:cubicBezTo>
                    <a:cubicBezTo>
                      <a:pt x="49693" y="195038"/>
                      <a:pt x="42321" y="193743"/>
                      <a:pt x="35433" y="191427"/>
                    </a:cubicBezTo>
                    <a:cubicBezTo>
                      <a:pt x="28545" y="189112"/>
                      <a:pt x="22223" y="185140"/>
                      <a:pt x="16467" y="179511"/>
                    </a:cubicBezTo>
                    <a:cubicBezTo>
                      <a:pt x="10838" y="173754"/>
                      <a:pt x="6865" y="167432"/>
                      <a:pt x="4550" y="160544"/>
                    </a:cubicBezTo>
                    <a:cubicBezTo>
                      <a:pt x="2235" y="153656"/>
                      <a:pt x="939" y="146284"/>
                      <a:pt x="663" y="138428"/>
                    </a:cubicBezTo>
                    <a:cubicBezTo>
                      <a:pt x="301" y="131675"/>
                      <a:pt x="96" y="124936"/>
                      <a:pt x="49" y="118212"/>
                    </a:cubicBezTo>
                    <a:cubicBezTo>
                      <a:pt x="2" y="111488"/>
                      <a:pt x="-11" y="104747"/>
                      <a:pt x="10" y="97989"/>
                    </a:cubicBezTo>
                    <a:cubicBezTo>
                      <a:pt x="-11" y="91232"/>
                      <a:pt x="2" y="84491"/>
                      <a:pt x="49" y="77766"/>
                    </a:cubicBezTo>
                    <a:cubicBezTo>
                      <a:pt x="96" y="71040"/>
                      <a:pt x="301" y="64299"/>
                      <a:pt x="663" y="57542"/>
                    </a:cubicBezTo>
                    <a:cubicBezTo>
                      <a:pt x="939" y="49688"/>
                      <a:pt x="2235" y="42319"/>
                      <a:pt x="4550" y="35433"/>
                    </a:cubicBezTo>
                    <a:cubicBezTo>
                      <a:pt x="6865" y="28547"/>
                      <a:pt x="10838" y="22225"/>
                      <a:pt x="16467" y="16466"/>
                    </a:cubicBezTo>
                    <a:cubicBezTo>
                      <a:pt x="22223" y="10837"/>
                      <a:pt x="28545" y="6865"/>
                      <a:pt x="35433" y="4549"/>
                    </a:cubicBezTo>
                    <a:cubicBezTo>
                      <a:pt x="42321" y="2234"/>
                      <a:pt x="49693" y="938"/>
                      <a:pt x="57549" y="662"/>
                    </a:cubicBezTo>
                    <a:cubicBezTo>
                      <a:pt x="64302" y="300"/>
                      <a:pt x="71041" y="96"/>
                      <a:pt x="77765" y="49"/>
                    </a:cubicBezTo>
                    <a:cubicBezTo>
                      <a:pt x="84490" y="2"/>
                      <a:pt x="91230" y="-11"/>
                      <a:pt x="97988" y="1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bg2"/>
                  </a:solidFill>
                </a:endParaRPr>
              </a:p>
            </p:txBody>
          </p:sp>
          <p:sp>
            <p:nvSpPr>
              <p:cNvPr id="101" name="Freeform: Shape 96"/>
              <p:cNvSpPr/>
              <p:nvPr/>
            </p:nvSpPr>
            <p:spPr>
              <a:xfrm>
                <a:off x="7790001" y="9137524"/>
                <a:ext cx="213000" cy="212998"/>
              </a:xfrm>
              <a:custGeom>
                <a:avLst/>
                <a:gdLst/>
                <a:ahLst/>
                <a:cxnLst/>
                <a:rect l="l" t="t" r="r" b="b"/>
                <a:pathLst>
                  <a:path w="195927" h="195927">
                    <a:moveTo>
                      <a:pt x="95668" y="37616"/>
                    </a:moveTo>
                    <a:cubicBezTo>
                      <a:pt x="88132" y="37574"/>
                      <a:pt x="80740" y="38721"/>
                      <a:pt x="73492" y="41056"/>
                    </a:cubicBezTo>
                    <a:cubicBezTo>
                      <a:pt x="66244" y="43391"/>
                      <a:pt x="60222" y="47165"/>
                      <a:pt x="55426" y="52378"/>
                    </a:cubicBezTo>
                    <a:cubicBezTo>
                      <a:pt x="50630" y="57591"/>
                      <a:pt x="48142" y="64493"/>
                      <a:pt x="47962" y="73084"/>
                    </a:cubicBezTo>
                    <a:cubicBezTo>
                      <a:pt x="48023" y="80164"/>
                      <a:pt x="49487" y="85908"/>
                      <a:pt x="52355" y="90318"/>
                    </a:cubicBezTo>
                    <a:cubicBezTo>
                      <a:pt x="55223" y="94727"/>
                      <a:pt x="59125" y="98194"/>
                      <a:pt x="64062" y="100718"/>
                    </a:cubicBezTo>
                    <a:cubicBezTo>
                      <a:pt x="68999" y="103242"/>
                      <a:pt x="74602" y="105216"/>
                      <a:pt x="80871" y="106639"/>
                    </a:cubicBezTo>
                    <a:lnTo>
                      <a:pt x="99495" y="111232"/>
                    </a:lnTo>
                    <a:cubicBezTo>
                      <a:pt x="105227" y="112460"/>
                      <a:pt x="109707" y="113831"/>
                      <a:pt x="112936" y="115347"/>
                    </a:cubicBezTo>
                    <a:cubicBezTo>
                      <a:pt x="116165" y="116862"/>
                      <a:pt x="117807" y="119573"/>
                      <a:pt x="117863" y="123480"/>
                    </a:cubicBezTo>
                    <a:cubicBezTo>
                      <a:pt x="117794" y="126805"/>
                      <a:pt x="116114" y="129532"/>
                      <a:pt x="112824" y="131661"/>
                    </a:cubicBezTo>
                    <a:cubicBezTo>
                      <a:pt x="109534" y="133790"/>
                      <a:pt x="105049" y="134891"/>
                      <a:pt x="99367" y="134963"/>
                    </a:cubicBezTo>
                    <a:cubicBezTo>
                      <a:pt x="93558" y="134860"/>
                      <a:pt x="88873" y="133837"/>
                      <a:pt x="85312" y="131893"/>
                    </a:cubicBezTo>
                    <a:cubicBezTo>
                      <a:pt x="81751" y="129948"/>
                      <a:pt x="78772" y="127697"/>
                      <a:pt x="76375" y="125139"/>
                    </a:cubicBezTo>
                    <a:cubicBezTo>
                      <a:pt x="73978" y="122580"/>
                      <a:pt x="71621" y="120329"/>
                      <a:pt x="69303" y="118385"/>
                    </a:cubicBezTo>
                    <a:cubicBezTo>
                      <a:pt x="66986" y="116440"/>
                      <a:pt x="64167" y="115417"/>
                      <a:pt x="60845" y="115315"/>
                    </a:cubicBezTo>
                    <a:cubicBezTo>
                      <a:pt x="56402" y="115434"/>
                      <a:pt x="53138" y="116790"/>
                      <a:pt x="51055" y="119381"/>
                    </a:cubicBezTo>
                    <a:cubicBezTo>
                      <a:pt x="48971" y="121973"/>
                      <a:pt x="47940" y="125083"/>
                      <a:pt x="47962" y="128711"/>
                    </a:cubicBezTo>
                    <a:cubicBezTo>
                      <a:pt x="48080" y="134003"/>
                      <a:pt x="50507" y="138786"/>
                      <a:pt x="55242" y="143062"/>
                    </a:cubicBezTo>
                    <a:cubicBezTo>
                      <a:pt x="59976" y="147338"/>
                      <a:pt x="66305" y="150741"/>
                      <a:pt x="74229" y="153273"/>
                    </a:cubicBezTo>
                    <a:cubicBezTo>
                      <a:pt x="82152" y="155805"/>
                      <a:pt x="90957" y="157102"/>
                      <a:pt x="100643" y="157162"/>
                    </a:cubicBezTo>
                    <a:cubicBezTo>
                      <a:pt x="108797" y="157174"/>
                      <a:pt x="116583" y="155818"/>
                      <a:pt x="124000" y="153094"/>
                    </a:cubicBezTo>
                    <a:cubicBezTo>
                      <a:pt x="131417" y="150370"/>
                      <a:pt x="137502" y="146207"/>
                      <a:pt x="142255" y="140605"/>
                    </a:cubicBezTo>
                    <a:cubicBezTo>
                      <a:pt x="147007" y="135003"/>
                      <a:pt x="149464" y="127891"/>
                      <a:pt x="149625" y="119270"/>
                    </a:cubicBezTo>
                    <a:cubicBezTo>
                      <a:pt x="149470" y="111938"/>
                      <a:pt x="147384" y="106018"/>
                      <a:pt x="143365" y="101512"/>
                    </a:cubicBezTo>
                    <a:cubicBezTo>
                      <a:pt x="139346" y="97005"/>
                      <a:pt x="134321" y="93506"/>
                      <a:pt x="128289" y="91012"/>
                    </a:cubicBezTo>
                    <a:cubicBezTo>
                      <a:pt x="122258" y="88519"/>
                      <a:pt x="116146" y="86625"/>
                      <a:pt x="109954" y="85332"/>
                    </a:cubicBezTo>
                    <a:lnTo>
                      <a:pt x="96688" y="82270"/>
                    </a:lnTo>
                    <a:cubicBezTo>
                      <a:pt x="91740" y="81255"/>
                      <a:pt x="87701" y="80000"/>
                      <a:pt x="84570" y="78506"/>
                    </a:cubicBezTo>
                    <a:cubicBezTo>
                      <a:pt x="81440" y="77013"/>
                      <a:pt x="79824" y="74482"/>
                      <a:pt x="79723" y="70915"/>
                    </a:cubicBezTo>
                    <a:cubicBezTo>
                      <a:pt x="79787" y="67548"/>
                      <a:pt x="81445" y="65065"/>
                      <a:pt x="84698" y="63468"/>
                    </a:cubicBezTo>
                    <a:cubicBezTo>
                      <a:pt x="87951" y="61870"/>
                      <a:pt x="92415" y="61078"/>
                      <a:pt x="98091" y="61091"/>
                    </a:cubicBezTo>
                    <a:cubicBezTo>
                      <a:pt x="104572" y="61272"/>
                      <a:pt x="109455" y="62540"/>
                      <a:pt x="112742" y="64895"/>
                    </a:cubicBezTo>
                    <a:cubicBezTo>
                      <a:pt x="116028" y="67250"/>
                      <a:pt x="118890" y="69605"/>
                      <a:pt x="121326" y="71960"/>
                    </a:cubicBezTo>
                    <a:cubicBezTo>
                      <a:pt x="123762" y="74314"/>
                      <a:pt x="126945" y="75582"/>
                      <a:pt x="130874" y="75763"/>
                    </a:cubicBezTo>
                    <a:cubicBezTo>
                      <a:pt x="135054" y="75647"/>
                      <a:pt x="138301" y="74254"/>
                      <a:pt x="140616" y="71585"/>
                    </a:cubicBezTo>
                    <a:cubicBezTo>
                      <a:pt x="142930" y="68916"/>
                      <a:pt x="144105" y="65674"/>
                      <a:pt x="144140" y="61857"/>
                    </a:cubicBezTo>
                    <a:cubicBezTo>
                      <a:pt x="143988" y="56938"/>
                      <a:pt x="141585" y="52670"/>
                      <a:pt x="136930" y="49051"/>
                    </a:cubicBezTo>
                    <a:cubicBezTo>
                      <a:pt x="132276" y="45432"/>
                      <a:pt x="126282" y="42629"/>
                      <a:pt x="118949" y="40640"/>
                    </a:cubicBezTo>
                    <a:cubicBezTo>
                      <a:pt x="111616" y="38652"/>
                      <a:pt x="103856" y="37644"/>
                      <a:pt x="95668" y="37616"/>
                    </a:cubicBezTo>
                    <a:close/>
                    <a:moveTo>
                      <a:pt x="48982" y="0"/>
                    </a:moveTo>
                    <a:cubicBezTo>
                      <a:pt x="54618" y="26"/>
                      <a:pt x="59960" y="930"/>
                      <a:pt x="65006" y="2711"/>
                    </a:cubicBezTo>
                    <a:cubicBezTo>
                      <a:pt x="70053" y="4491"/>
                      <a:pt x="74661" y="6989"/>
                      <a:pt x="78830" y="10204"/>
                    </a:cubicBezTo>
                    <a:cubicBezTo>
                      <a:pt x="81900" y="9561"/>
                      <a:pt x="85041" y="9062"/>
                      <a:pt x="88254" y="8706"/>
                    </a:cubicBezTo>
                    <a:cubicBezTo>
                      <a:pt x="91466" y="8350"/>
                      <a:pt x="94703" y="8169"/>
                      <a:pt x="97964" y="8164"/>
                    </a:cubicBezTo>
                    <a:cubicBezTo>
                      <a:pt x="114694" y="8354"/>
                      <a:pt x="129805" y="12438"/>
                      <a:pt x="143299" y="20416"/>
                    </a:cubicBezTo>
                    <a:cubicBezTo>
                      <a:pt x="156792" y="28395"/>
                      <a:pt x="167529" y="39131"/>
                      <a:pt x="175509" y="52624"/>
                    </a:cubicBezTo>
                    <a:cubicBezTo>
                      <a:pt x="183490" y="66117"/>
                      <a:pt x="187574" y="81230"/>
                      <a:pt x="187764" y="97963"/>
                    </a:cubicBezTo>
                    <a:cubicBezTo>
                      <a:pt x="187759" y="101225"/>
                      <a:pt x="187578" y="104462"/>
                      <a:pt x="187222" y="107676"/>
                    </a:cubicBezTo>
                    <a:cubicBezTo>
                      <a:pt x="186866" y="110889"/>
                      <a:pt x="186366" y="114031"/>
                      <a:pt x="185723" y="117101"/>
                    </a:cubicBezTo>
                    <a:cubicBezTo>
                      <a:pt x="188939" y="121271"/>
                      <a:pt x="191437" y="125880"/>
                      <a:pt x="193217" y="130928"/>
                    </a:cubicBezTo>
                    <a:cubicBezTo>
                      <a:pt x="194997" y="135975"/>
                      <a:pt x="195900" y="141318"/>
                      <a:pt x="195927" y="146956"/>
                    </a:cubicBezTo>
                    <a:cubicBezTo>
                      <a:pt x="195823" y="156072"/>
                      <a:pt x="193593" y="164309"/>
                      <a:pt x="189238" y="171668"/>
                    </a:cubicBezTo>
                    <a:cubicBezTo>
                      <a:pt x="184883" y="179027"/>
                      <a:pt x="179025" y="184884"/>
                      <a:pt x="171665" y="189239"/>
                    </a:cubicBezTo>
                    <a:cubicBezTo>
                      <a:pt x="164305" y="193594"/>
                      <a:pt x="156065" y="195823"/>
                      <a:pt x="146946" y="195927"/>
                    </a:cubicBezTo>
                    <a:cubicBezTo>
                      <a:pt x="141309" y="195900"/>
                      <a:pt x="135968" y="194997"/>
                      <a:pt x="130922" y="193216"/>
                    </a:cubicBezTo>
                    <a:cubicBezTo>
                      <a:pt x="125875" y="191436"/>
                      <a:pt x="121267" y="188938"/>
                      <a:pt x="117098" y="185722"/>
                    </a:cubicBezTo>
                    <a:cubicBezTo>
                      <a:pt x="114028" y="186365"/>
                      <a:pt x="110887" y="186865"/>
                      <a:pt x="107674" y="187221"/>
                    </a:cubicBezTo>
                    <a:cubicBezTo>
                      <a:pt x="104461" y="187576"/>
                      <a:pt x="101225" y="187757"/>
                      <a:pt x="97964" y="187762"/>
                    </a:cubicBezTo>
                    <a:cubicBezTo>
                      <a:pt x="81234" y="187573"/>
                      <a:pt x="66123" y="183489"/>
                      <a:pt x="52629" y="175510"/>
                    </a:cubicBezTo>
                    <a:cubicBezTo>
                      <a:pt x="39136" y="167531"/>
                      <a:pt x="28399" y="156795"/>
                      <a:pt x="20419" y="143302"/>
                    </a:cubicBezTo>
                    <a:cubicBezTo>
                      <a:pt x="12438" y="129809"/>
                      <a:pt x="8353" y="114696"/>
                      <a:pt x="8164" y="97963"/>
                    </a:cubicBezTo>
                    <a:cubicBezTo>
                      <a:pt x="8169" y="94702"/>
                      <a:pt x="8350" y="91464"/>
                      <a:pt x="8706" y="88251"/>
                    </a:cubicBezTo>
                    <a:cubicBezTo>
                      <a:pt x="9062" y="85037"/>
                      <a:pt x="9561" y="81895"/>
                      <a:pt x="10205" y="78825"/>
                    </a:cubicBezTo>
                    <a:cubicBezTo>
                      <a:pt x="6989" y="74655"/>
                      <a:pt x="4491" y="70046"/>
                      <a:pt x="2711" y="64999"/>
                    </a:cubicBezTo>
                    <a:cubicBezTo>
                      <a:pt x="930" y="59951"/>
                      <a:pt x="27" y="54608"/>
                      <a:pt x="0" y="48971"/>
                    </a:cubicBezTo>
                    <a:cubicBezTo>
                      <a:pt x="104" y="39855"/>
                      <a:pt x="2334" y="31617"/>
                      <a:pt x="6690" y="24258"/>
                    </a:cubicBezTo>
                    <a:cubicBezTo>
                      <a:pt x="11045" y="16899"/>
                      <a:pt x="16904" y="11042"/>
                      <a:pt x="24264" y="6688"/>
                    </a:cubicBezTo>
                    <a:cubicBezTo>
                      <a:pt x="31625" y="2333"/>
                      <a:pt x="39864" y="104"/>
                      <a:pt x="48982"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bg2"/>
                  </a:solidFill>
                </a:endParaRPr>
              </a:p>
            </p:txBody>
          </p:sp>
        </p:grpSp>
      </p:grpSp>
      <p:grpSp>
        <p:nvGrpSpPr>
          <p:cNvPr id="18" name="Группа 17"/>
          <p:cNvGrpSpPr/>
          <p:nvPr/>
        </p:nvGrpSpPr>
        <p:grpSpPr>
          <a:xfrm>
            <a:off x="7315012" y="6440446"/>
            <a:ext cx="2438024" cy="417554"/>
            <a:chOff x="10972800" y="9662160"/>
            <a:chExt cx="3657600" cy="626428"/>
          </a:xfrm>
          <a:solidFill>
            <a:schemeClr val="bg2"/>
          </a:solidFill>
        </p:grpSpPr>
        <p:sp>
          <p:nvSpPr>
            <p:cNvPr id="76" name="Прямоугольник 75"/>
            <p:cNvSpPr/>
            <p:nvPr/>
          </p:nvSpPr>
          <p:spPr>
            <a:xfrm>
              <a:off x="10972800" y="9662160"/>
              <a:ext cx="3657600" cy="626428"/>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1200" dirty="0"/>
            </a:p>
          </p:txBody>
        </p:sp>
        <p:grpSp>
          <p:nvGrpSpPr>
            <p:cNvPr id="102" name="Группа 101"/>
            <p:cNvGrpSpPr/>
            <p:nvPr/>
          </p:nvGrpSpPr>
          <p:grpSpPr>
            <a:xfrm>
              <a:off x="11858625" y="9868875"/>
              <a:ext cx="1885950" cy="212998"/>
              <a:chOff x="6686550" y="9137524"/>
              <a:chExt cx="1885950" cy="212998"/>
            </a:xfrm>
            <a:grpFill/>
          </p:grpSpPr>
          <p:sp>
            <p:nvSpPr>
              <p:cNvPr id="103" name="Shape 2829"/>
              <p:cNvSpPr/>
              <p:nvPr/>
            </p:nvSpPr>
            <p:spPr>
              <a:xfrm>
                <a:off x="7207378" y="9165343"/>
                <a:ext cx="252542" cy="172607"/>
              </a:xfrm>
              <a:custGeom>
                <a:avLst/>
                <a:gdLst/>
                <a:ahLst/>
                <a:cxnLst>
                  <a:cxn ang="0">
                    <a:pos x="wd2" y="hd2"/>
                  </a:cxn>
                  <a:cxn ang="5400000">
                    <a:pos x="wd2" y="hd2"/>
                  </a:cxn>
                  <a:cxn ang="10800000">
                    <a:pos x="wd2" y="hd2"/>
                  </a:cxn>
                  <a:cxn ang="16200000">
                    <a:pos x="wd2" y="hd2"/>
                  </a:cxn>
                </a:cxnLst>
                <a:rect l="0" t="0" r="r" b="b"/>
                <a:pathLst>
                  <a:path w="21600" h="21600" extrusionOk="0">
                    <a:moveTo>
                      <a:pt x="18324" y="0"/>
                    </a:moveTo>
                    <a:cubicBezTo>
                      <a:pt x="11196" y="0"/>
                      <a:pt x="11196" y="0"/>
                      <a:pt x="11196" y="0"/>
                    </a:cubicBezTo>
                    <a:cubicBezTo>
                      <a:pt x="3816" y="0"/>
                      <a:pt x="3816" y="0"/>
                      <a:pt x="3816" y="0"/>
                    </a:cubicBezTo>
                    <a:cubicBezTo>
                      <a:pt x="2016" y="0"/>
                      <a:pt x="0" y="1844"/>
                      <a:pt x="0" y="4478"/>
                    </a:cubicBezTo>
                    <a:cubicBezTo>
                      <a:pt x="0" y="17491"/>
                      <a:pt x="0" y="17491"/>
                      <a:pt x="0" y="17491"/>
                    </a:cubicBezTo>
                    <a:cubicBezTo>
                      <a:pt x="0" y="20072"/>
                      <a:pt x="2016" y="21600"/>
                      <a:pt x="3816" y="21600"/>
                    </a:cubicBezTo>
                    <a:cubicBezTo>
                      <a:pt x="11448" y="21600"/>
                      <a:pt x="11448" y="21600"/>
                      <a:pt x="11448" y="21600"/>
                    </a:cubicBezTo>
                    <a:cubicBezTo>
                      <a:pt x="18324" y="21600"/>
                      <a:pt x="18324" y="21600"/>
                      <a:pt x="18324" y="21600"/>
                    </a:cubicBezTo>
                    <a:cubicBezTo>
                      <a:pt x="20088" y="21600"/>
                      <a:pt x="21600" y="20072"/>
                      <a:pt x="21600" y="17491"/>
                    </a:cubicBezTo>
                    <a:cubicBezTo>
                      <a:pt x="21600" y="4478"/>
                      <a:pt x="21600" y="4478"/>
                      <a:pt x="21600" y="4478"/>
                    </a:cubicBezTo>
                    <a:cubicBezTo>
                      <a:pt x="21600" y="1844"/>
                      <a:pt x="20088" y="0"/>
                      <a:pt x="18324" y="0"/>
                    </a:cubicBezTo>
                    <a:close/>
                    <a:moveTo>
                      <a:pt x="9396" y="16016"/>
                    </a:moveTo>
                    <a:cubicBezTo>
                      <a:pt x="9396" y="5953"/>
                      <a:pt x="9396" y="5953"/>
                      <a:pt x="9396" y="5953"/>
                    </a:cubicBezTo>
                    <a:cubicBezTo>
                      <a:pt x="14004" y="10800"/>
                      <a:pt x="14004" y="10800"/>
                      <a:pt x="14004" y="10800"/>
                    </a:cubicBezTo>
                    <a:close/>
                  </a:path>
                </a:pathLst>
              </a:custGeom>
              <a:grpFill/>
              <a:ln w="12700">
                <a:miter lim="400000"/>
              </a:ln>
            </p:spPr>
            <p:txBody>
              <a:bodyPr lIns="30475" rIns="30475" anchor="ctr"/>
              <a:lstStyle/>
              <a:p>
                <a:pPr>
                  <a:defRPr>
                    <a:latin typeface="Roboto"/>
                    <a:ea typeface="Roboto"/>
                    <a:cs typeface="Roboto"/>
                    <a:sym typeface="Roboto"/>
                  </a:defRPr>
                </a:pPr>
                <a:endParaRPr sz="1200">
                  <a:solidFill>
                    <a:schemeClr val="bg2"/>
                  </a:solidFill>
                </a:endParaRPr>
              </a:p>
            </p:txBody>
          </p:sp>
          <p:sp>
            <p:nvSpPr>
              <p:cNvPr id="104" name="Shape 2833"/>
              <p:cNvSpPr/>
              <p:nvPr/>
            </p:nvSpPr>
            <p:spPr>
              <a:xfrm>
                <a:off x="6686550" y="9139623"/>
                <a:ext cx="98221" cy="209949"/>
              </a:xfrm>
              <a:custGeom>
                <a:avLst/>
                <a:gdLst/>
                <a:ahLst/>
                <a:cxnLst>
                  <a:cxn ang="0">
                    <a:pos x="wd2" y="hd2"/>
                  </a:cxn>
                  <a:cxn ang="5400000">
                    <a:pos x="wd2" y="hd2"/>
                  </a:cxn>
                  <a:cxn ang="10800000">
                    <a:pos x="wd2" y="hd2"/>
                  </a:cxn>
                  <a:cxn ang="16200000">
                    <a:pos x="wd2" y="hd2"/>
                  </a:cxn>
                </a:cxnLst>
                <a:rect l="0" t="0" r="r" b="b"/>
                <a:pathLst>
                  <a:path w="21600" h="21367" extrusionOk="0">
                    <a:moveTo>
                      <a:pt x="21600" y="16"/>
                    </a:moveTo>
                    <a:cubicBezTo>
                      <a:pt x="21600" y="1261"/>
                      <a:pt x="21600" y="3539"/>
                      <a:pt x="21600" y="3539"/>
                    </a:cubicBezTo>
                    <a:cubicBezTo>
                      <a:pt x="21600" y="3539"/>
                      <a:pt x="16257" y="3290"/>
                      <a:pt x="15112" y="4286"/>
                    </a:cubicBezTo>
                    <a:cubicBezTo>
                      <a:pt x="14044" y="4784"/>
                      <a:pt x="14578" y="6279"/>
                      <a:pt x="14578" y="7311"/>
                    </a:cubicBezTo>
                    <a:cubicBezTo>
                      <a:pt x="16791" y="7311"/>
                      <a:pt x="19463" y="7311"/>
                      <a:pt x="21600" y="7311"/>
                    </a:cubicBezTo>
                    <a:cubicBezTo>
                      <a:pt x="21066" y="8805"/>
                      <a:pt x="20531" y="9553"/>
                      <a:pt x="20531" y="10834"/>
                    </a:cubicBezTo>
                    <a:cubicBezTo>
                      <a:pt x="18394" y="10834"/>
                      <a:pt x="14578" y="10834"/>
                      <a:pt x="14578" y="10834"/>
                    </a:cubicBezTo>
                    <a:cubicBezTo>
                      <a:pt x="14578" y="21367"/>
                      <a:pt x="14578" y="21367"/>
                      <a:pt x="14578" y="21367"/>
                    </a:cubicBezTo>
                    <a:cubicBezTo>
                      <a:pt x="14578" y="21367"/>
                      <a:pt x="7632" y="21367"/>
                      <a:pt x="4350" y="21367"/>
                    </a:cubicBezTo>
                    <a:cubicBezTo>
                      <a:pt x="4350" y="18129"/>
                      <a:pt x="4350" y="14357"/>
                      <a:pt x="4350" y="10834"/>
                    </a:cubicBezTo>
                    <a:cubicBezTo>
                      <a:pt x="2748" y="10834"/>
                      <a:pt x="1679" y="10834"/>
                      <a:pt x="0" y="10834"/>
                    </a:cubicBezTo>
                    <a:cubicBezTo>
                      <a:pt x="0" y="9553"/>
                      <a:pt x="0" y="8557"/>
                      <a:pt x="0" y="7311"/>
                    </a:cubicBezTo>
                    <a:cubicBezTo>
                      <a:pt x="1679" y="7311"/>
                      <a:pt x="2748" y="7311"/>
                      <a:pt x="4350" y="7311"/>
                    </a:cubicBezTo>
                    <a:cubicBezTo>
                      <a:pt x="4885" y="5033"/>
                      <a:pt x="4885" y="2542"/>
                      <a:pt x="7632" y="1261"/>
                    </a:cubicBezTo>
                    <a:cubicBezTo>
                      <a:pt x="10304" y="-233"/>
                      <a:pt x="12975" y="16"/>
                      <a:pt x="21600" y="16"/>
                    </a:cubicBezTo>
                  </a:path>
                </a:pathLst>
              </a:custGeom>
              <a:grpFill/>
              <a:ln w="12700">
                <a:miter lim="400000"/>
              </a:ln>
            </p:spPr>
            <p:txBody>
              <a:bodyPr lIns="30475" rIns="30475" anchor="ctr"/>
              <a:lstStyle/>
              <a:p>
                <a:pPr>
                  <a:defRPr>
                    <a:latin typeface="Roboto"/>
                    <a:ea typeface="Roboto"/>
                    <a:cs typeface="Roboto"/>
                    <a:sym typeface="Roboto"/>
                  </a:defRPr>
                </a:pPr>
                <a:endParaRPr sz="1200">
                  <a:solidFill>
                    <a:schemeClr val="bg2"/>
                  </a:solidFill>
                </a:endParaRPr>
              </a:p>
            </p:txBody>
          </p:sp>
          <p:sp>
            <p:nvSpPr>
              <p:cNvPr id="105" name="Freeform: Shape 129"/>
              <p:cNvSpPr/>
              <p:nvPr/>
            </p:nvSpPr>
            <p:spPr>
              <a:xfrm>
                <a:off x="8368036" y="9143392"/>
                <a:ext cx="204464" cy="204477"/>
              </a:xfrm>
              <a:custGeom>
                <a:avLst/>
                <a:gdLst/>
                <a:ahLst/>
                <a:cxnLst/>
                <a:rect l="l" t="t" r="r" b="b"/>
                <a:pathLst>
                  <a:path w="195962" h="195976">
                    <a:moveTo>
                      <a:pt x="97989" y="65323"/>
                    </a:moveTo>
                    <a:cubicBezTo>
                      <a:pt x="91921" y="65393"/>
                      <a:pt x="86433" y="66884"/>
                      <a:pt x="81524" y="69794"/>
                    </a:cubicBezTo>
                    <a:cubicBezTo>
                      <a:pt x="76615" y="72704"/>
                      <a:pt x="72705" y="76614"/>
                      <a:pt x="69794" y="81524"/>
                    </a:cubicBezTo>
                    <a:cubicBezTo>
                      <a:pt x="66884" y="86433"/>
                      <a:pt x="65394" y="91921"/>
                      <a:pt x="65324" y="97988"/>
                    </a:cubicBezTo>
                    <a:cubicBezTo>
                      <a:pt x="65394" y="104056"/>
                      <a:pt x="66884" y="109544"/>
                      <a:pt x="69794" y="114453"/>
                    </a:cubicBezTo>
                    <a:cubicBezTo>
                      <a:pt x="72705" y="119363"/>
                      <a:pt x="76615" y="123273"/>
                      <a:pt x="81524" y="126183"/>
                    </a:cubicBezTo>
                    <a:cubicBezTo>
                      <a:pt x="86433" y="129093"/>
                      <a:pt x="91921" y="130583"/>
                      <a:pt x="97989" y="130654"/>
                    </a:cubicBezTo>
                    <a:cubicBezTo>
                      <a:pt x="104056" y="130583"/>
                      <a:pt x="109544" y="129093"/>
                      <a:pt x="114454" y="126183"/>
                    </a:cubicBezTo>
                    <a:cubicBezTo>
                      <a:pt x="119363" y="123273"/>
                      <a:pt x="123273" y="119363"/>
                      <a:pt x="126183" y="114453"/>
                    </a:cubicBezTo>
                    <a:cubicBezTo>
                      <a:pt x="129094" y="109544"/>
                      <a:pt x="130584" y="104056"/>
                      <a:pt x="130654" y="97988"/>
                    </a:cubicBezTo>
                    <a:lnTo>
                      <a:pt x="130652" y="97989"/>
                    </a:lnTo>
                    <a:cubicBezTo>
                      <a:pt x="130582" y="91922"/>
                      <a:pt x="129092" y="86434"/>
                      <a:pt x="126181" y="81525"/>
                    </a:cubicBezTo>
                    <a:cubicBezTo>
                      <a:pt x="123271" y="76616"/>
                      <a:pt x="119361" y="72706"/>
                      <a:pt x="114452" y="69795"/>
                    </a:cubicBezTo>
                    <a:cubicBezTo>
                      <a:pt x="109543" y="66885"/>
                      <a:pt x="104055" y="65394"/>
                      <a:pt x="97989" y="65323"/>
                    </a:cubicBezTo>
                    <a:close/>
                    <a:moveTo>
                      <a:pt x="97988" y="47726"/>
                    </a:moveTo>
                    <a:cubicBezTo>
                      <a:pt x="107365" y="47831"/>
                      <a:pt x="115830" y="50114"/>
                      <a:pt x="123382" y="54576"/>
                    </a:cubicBezTo>
                    <a:cubicBezTo>
                      <a:pt x="130933" y="59037"/>
                      <a:pt x="136940" y="65044"/>
                      <a:pt x="141401" y="72596"/>
                    </a:cubicBezTo>
                    <a:cubicBezTo>
                      <a:pt x="145863" y="80147"/>
                      <a:pt x="148146" y="88612"/>
                      <a:pt x="148251" y="97989"/>
                    </a:cubicBezTo>
                    <a:cubicBezTo>
                      <a:pt x="148146" y="107367"/>
                      <a:pt x="145863" y="115830"/>
                      <a:pt x="141401" y="123380"/>
                    </a:cubicBezTo>
                    <a:cubicBezTo>
                      <a:pt x="136940" y="130930"/>
                      <a:pt x="130933" y="136935"/>
                      <a:pt x="123382" y="141395"/>
                    </a:cubicBezTo>
                    <a:cubicBezTo>
                      <a:pt x="115830" y="145854"/>
                      <a:pt x="107365" y="148137"/>
                      <a:pt x="97988" y="148242"/>
                    </a:cubicBezTo>
                    <a:cubicBezTo>
                      <a:pt x="88611" y="148137"/>
                      <a:pt x="80147" y="145854"/>
                      <a:pt x="72597" y="141395"/>
                    </a:cubicBezTo>
                    <a:cubicBezTo>
                      <a:pt x="65047" y="136935"/>
                      <a:pt x="59042" y="130930"/>
                      <a:pt x="54583" y="123380"/>
                    </a:cubicBezTo>
                    <a:cubicBezTo>
                      <a:pt x="50123" y="115830"/>
                      <a:pt x="47841" y="107367"/>
                      <a:pt x="47735" y="97989"/>
                    </a:cubicBezTo>
                    <a:cubicBezTo>
                      <a:pt x="47841" y="88612"/>
                      <a:pt x="50123" y="80147"/>
                      <a:pt x="54583" y="72596"/>
                    </a:cubicBezTo>
                    <a:cubicBezTo>
                      <a:pt x="59042" y="65044"/>
                      <a:pt x="65047" y="59037"/>
                      <a:pt x="72597" y="54576"/>
                    </a:cubicBezTo>
                    <a:cubicBezTo>
                      <a:pt x="80147" y="50114"/>
                      <a:pt x="88611" y="47831"/>
                      <a:pt x="97988" y="47726"/>
                    </a:cubicBezTo>
                    <a:close/>
                    <a:moveTo>
                      <a:pt x="150291" y="33958"/>
                    </a:moveTo>
                    <a:cubicBezTo>
                      <a:pt x="153624" y="34040"/>
                      <a:pt x="156392" y="35182"/>
                      <a:pt x="158593" y="37384"/>
                    </a:cubicBezTo>
                    <a:cubicBezTo>
                      <a:pt x="160795" y="39586"/>
                      <a:pt x="161937" y="42353"/>
                      <a:pt x="162019" y="45686"/>
                    </a:cubicBezTo>
                    <a:cubicBezTo>
                      <a:pt x="161937" y="49019"/>
                      <a:pt x="160795" y="51786"/>
                      <a:pt x="158593" y="53988"/>
                    </a:cubicBezTo>
                    <a:cubicBezTo>
                      <a:pt x="156392" y="56190"/>
                      <a:pt x="153624" y="57332"/>
                      <a:pt x="150291" y="57414"/>
                    </a:cubicBezTo>
                    <a:cubicBezTo>
                      <a:pt x="146958" y="57332"/>
                      <a:pt x="144191" y="56190"/>
                      <a:pt x="141989" y="53988"/>
                    </a:cubicBezTo>
                    <a:cubicBezTo>
                      <a:pt x="139787" y="51786"/>
                      <a:pt x="138645" y="49019"/>
                      <a:pt x="138563" y="45686"/>
                    </a:cubicBezTo>
                    <a:cubicBezTo>
                      <a:pt x="138645" y="42353"/>
                      <a:pt x="139787" y="39586"/>
                      <a:pt x="141989" y="37384"/>
                    </a:cubicBezTo>
                    <a:cubicBezTo>
                      <a:pt x="144191" y="35182"/>
                      <a:pt x="146958" y="34040"/>
                      <a:pt x="150291" y="33958"/>
                    </a:cubicBezTo>
                    <a:close/>
                    <a:moveTo>
                      <a:pt x="79519" y="17505"/>
                    </a:moveTo>
                    <a:cubicBezTo>
                      <a:pt x="72180" y="17478"/>
                      <a:pt x="64919" y="17736"/>
                      <a:pt x="57736" y="18276"/>
                    </a:cubicBezTo>
                    <a:cubicBezTo>
                      <a:pt x="50553" y="18817"/>
                      <a:pt x="44710" y="19916"/>
                      <a:pt x="40205" y="21572"/>
                    </a:cubicBezTo>
                    <a:cubicBezTo>
                      <a:pt x="37998" y="22447"/>
                      <a:pt x="35998" y="23474"/>
                      <a:pt x="34206" y="24652"/>
                    </a:cubicBezTo>
                    <a:cubicBezTo>
                      <a:pt x="32414" y="25831"/>
                      <a:pt x="30670" y="27273"/>
                      <a:pt x="28973" y="28978"/>
                    </a:cubicBezTo>
                    <a:cubicBezTo>
                      <a:pt x="27269" y="30675"/>
                      <a:pt x="25827" y="32419"/>
                      <a:pt x="24650" y="34211"/>
                    </a:cubicBezTo>
                    <a:cubicBezTo>
                      <a:pt x="23472" y="36002"/>
                      <a:pt x="22445" y="38000"/>
                      <a:pt x="21570" y="40204"/>
                    </a:cubicBezTo>
                    <a:cubicBezTo>
                      <a:pt x="19915" y="44707"/>
                      <a:pt x="18817" y="50549"/>
                      <a:pt x="18276" y="57732"/>
                    </a:cubicBezTo>
                    <a:cubicBezTo>
                      <a:pt x="17736" y="64916"/>
                      <a:pt x="17479" y="72177"/>
                      <a:pt x="17505" y="79518"/>
                    </a:cubicBezTo>
                    <a:cubicBezTo>
                      <a:pt x="17532" y="86858"/>
                      <a:pt x="17568" y="93016"/>
                      <a:pt x="17614" y="97989"/>
                    </a:cubicBezTo>
                    <a:cubicBezTo>
                      <a:pt x="17568" y="102963"/>
                      <a:pt x="17532" y="109119"/>
                      <a:pt x="17505" y="116458"/>
                    </a:cubicBezTo>
                    <a:cubicBezTo>
                      <a:pt x="17479" y="123798"/>
                      <a:pt x="17736" y="131058"/>
                      <a:pt x="18276" y="138241"/>
                    </a:cubicBezTo>
                    <a:cubicBezTo>
                      <a:pt x="18817" y="145424"/>
                      <a:pt x="19915" y="151268"/>
                      <a:pt x="21570" y="155772"/>
                    </a:cubicBezTo>
                    <a:cubicBezTo>
                      <a:pt x="22445" y="157979"/>
                      <a:pt x="23472" y="159979"/>
                      <a:pt x="24650" y="161771"/>
                    </a:cubicBezTo>
                    <a:cubicBezTo>
                      <a:pt x="25827" y="163563"/>
                      <a:pt x="27269" y="165308"/>
                      <a:pt x="28973" y="167004"/>
                    </a:cubicBezTo>
                    <a:cubicBezTo>
                      <a:pt x="30670" y="168708"/>
                      <a:pt x="32414" y="170150"/>
                      <a:pt x="34206" y="171328"/>
                    </a:cubicBezTo>
                    <a:cubicBezTo>
                      <a:pt x="35998" y="172506"/>
                      <a:pt x="37998" y="173532"/>
                      <a:pt x="40205" y="174407"/>
                    </a:cubicBezTo>
                    <a:cubicBezTo>
                      <a:pt x="44710" y="176062"/>
                      <a:pt x="50553" y="177160"/>
                      <a:pt x="57736" y="177701"/>
                    </a:cubicBezTo>
                    <a:cubicBezTo>
                      <a:pt x="64919" y="178241"/>
                      <a:pt x="72180" y="178498"/>
                      <a:pt x="79519" y="178472"/>
                    </a:cubicBezTo>
                    <a:cubicBezTo>
                      <a:pt x="86858" y="178445"/>
                      <a:pt x="93014" y="178409"/>
                      <a:pt x="97988" y="178364"/>
                    </a:cubicBezTo>
                    <a:cubicBezTo>
                      <a:pt x="102962" y="178409"/>
                      <a:pt x="109119" y="178445"/>
                      <a:pt x="116459" y="178472"/>
                    </a:cubicBezTo>
                    <a:cubicBezTo>
                      <a:pt x="123800" y="178498"/>
                      <a:pt x="131062" y="178241"/>
                      <a:pt x="138245" y="177701"/>
                    </a:cubicBezTo>
                    <a:cubicBezTo>
                      <a:pt x="145428" y="177160"/>
                      <a:pt x="151271" y="176062"/>
                      <a:pt x="155773" y="174407"/>
                    </a:cubicBezTo>
                    <a:cubicBezTo>
                      <a:pt x="157977" y="173532"/>
                      <a:pt x="159975" y="172506"/>
                      <a:pt x="161766" y="171328"/>
                    </a:cubicBezTo>
                    <a:cubicBezTo>
                      <a:pt x="163558" y="170150"/>
                      <a:pt x="165302" y="168708"/>
                      <a:pt x="166999" y="167004"/>
                    </a:cubicBezTo>
                    <a:cubicBezTo>
                      <a:pt x="168705" y="165308"/>
                      <a:pt x="170146" y="163563"/>
                      <a:pt x="171325" y="161771"/>
                    </a:cubicBezTo>
                    <a:cubicBezTo>
                      <a:pt x="172503" y="159979"/>
                      <a:pt x="173530" y="157979"/>
                      <a:pt x="174406" y="155772"/>
                    </a:cubicBezTo>
                    <a:cubicBezTo>
                      <a:pt x="176062" y="151268"/>
                      <a:pt x="177160" y="145424"/>
                      <a:pt x="177701" y="138241"/>
                    </a:cubicBezTo>
                    <a:cubicBezTo>
                      <a:pt x="178242" y="131058"/>
                      <a:pt x="178499" y="123798"/>
                      <a:pt x="178472" y="116458"/>
                    </a:cubicBezTo>
                    <a:cubicBezTo>
                      <a:pt x="178446" y="109119"/>
                      <a:pt x="178409" y="102963"/>
                      <a:pt x="178364" y="97989"/>
                    </a:cubicBezTo>
                    <a:cubicBezTo>
                      <a:pt x="178409" y="93016"/>
                      <a:pt x="178446" y="86858"/>
                      <a:pt x="178472" y="79518"/>
                    </a:cubicBezTo>
                    <a:cubicBezTo>
                      <a:pt x="178499" y="72177"/>
                      <a:pt x="178242" y="64916"/>
                      <a:pt x="177701" y="57732"/>
                    </a:cubicBezTo>
                    <a:cubicBezTo>
                      <a:pt x="177160" y="50549"/>
                      <a:pt x="176062" y="44707"/>
                      <a:pt x="174406" y="40204"/>
                    </a:cubicBezTo>
                    <a:cubicBezTo>
                      <a:pt x="173530" y="38000"/>
                      <a:pt x="172503" y="36002"/>
                      <a:pt x="171325" y="34211"/>
                    </a:cubicBezTo>
                    <a:cubicBezTo>
                      <a:pt x="170146" y="32419"/>
                      <a:pt x="168705" y="30675"/>
                      <a:pt x="166999" y="28978"/>
                    </a:cubicBezTo>
                    <a:cubicBezTo>
                      <a:pt x="165302" y="27273"/>
                      <a:pt x="163558" y="25831"/>
                      <a:pt x="161766" y="24652"/>
                    </a:cubicBezTo>
                    <a:cubicBezTo>
                      <a:pt x="159975" y="23474"/>
                      <a:pt x="157977" y="22447"/>
                      <a:pt x="155773" y="21572"/>
                    </a:cubicBezTo>
                    <a:cubicBezTo>
                      <a:pt x="151271" y="19916"/>
                      <a:pt x="145428" y="18817"/>
                      <a:pt x="138245" y="18276"/>
                    </a:cubicBezTo>
                    <a:cubicBezTo>
                      <a:pt x="131062" y="17736"/>
                      <a:pt x="123800" y="17478"/>
                      <a:pt x="116459" y="17505"/>
                    </a:cubicBezTo>
                    <a:cubicBezTo>
                      <a:pt x="109119" y="17531"/>
                      <a:pt x="102962" y="17568"/>
                      <a:pt x="97988" y="17613"/>
                    </a:cubicBezTo>
                    <a:cubicBezTo>
                      <a:pt x="93014" y="17568"/>
                      <a:pt x="86858" y="17531"/>
                      <a:pt x="79519" y="17505"/>
                    </a:cubicBezTo>
                    <a:close/>
                    <a:moveTo>
                      <a:pt x="97988" y="10"/>
                    </a:moveTo>
                    <a:cubicBezTo>
                      <a:pt x="104745" y="-11"/>
                      <a:pt x="111486" y="2"/>
                      <a:pt x="118211" y="49"/>
                    </a:cubicBezTo>
                    <a:cubicBezTo>
                      <a:pt x="124937" y="96"/>
                      <a:pt x="131678" y="300"/>
                      <a:pt x="138435" y="662"/>
                    </a:cubicBezTo>
                    <a:cubicBezTo>
                      <a:pt x="146289" y="938"/>
                      <a:pt x="153658" y="2234"/>
                      <a:pt x="160544" y="4549"/>
                    </a:cubicBezTo>
                    <a:cubicBezTo>
                      <a:pt x="167430" y="6865"/>
                      <a:pt x="173753" y="10837"/>
                      <a:pt x="179511" y="16466"/>
                    </a:cubicBezTo>
                    <a:cubicBezTo>
                      <a:pt x="185140" y="22225"/>
                      <a:pt x="189112" y="28547"/>
                      <a:pt x="191428" y="35433"/>
                    </a:cubicBezTo>
                    <a:cubicBezTo>
                      <a:pt x="193743" y="42319"/>
                      <a:pt x="195039" y="49688"/>
                      <a:pt x="195315" y="57542"/>
                    </a:cubicBezTo>
                    <a:cubicBezTo>
                      <a:pt x="195676" y="64299"/>
                      <a:pt x="195878" y="71040"/>
                      <a:pt x="195920" y="77766"/>
                    </a:cubicBezTo>
                    <a:cubicBezTo>
                      <a:pt x="195963" y="84491"/>
                      <a:pt x="195973" y="91232"/>
                      <a:pt x="195952" y="97989"/>
                    </a:cubicBezTo>
                    <a:cubicBezTo>
                      <a:pt x="195973" y="104747"/>
                      <a:pt x="195963" y="111488"/>
                      <a:pt x="195920" y="118212"/>
                    </a:cubicBezTo>
                    <a:cubicBezTo>
                      <a:pt x="195878" y="124936"/>
                      <a:pt x="195676" y="131675"/>
                      <a:pt x="195315" y="138428"/>
                    </a:cubicBezTo>
                    <a:cubicBezTo>
                      <a:pt x="195039" y="146284"/>
                      <a:pt x="193743" y="153656"/>
                      <a:pt x="191428" y="160544"/>
                    </a:cubicBezTo>
                    <a:cubicBezTo>
                      <a:pt x="189112" y="167432"/>
                      <a:pt x="185140" y="173754"/>
                      <a:pt x="179511" y="179511"/>
                    </a:cubicBezTo>
                    <a:cubicBezTo>
                      <a:pt x="173753" y="185140"/>
                      <a:pt x="167430" y="189112"/>
                      <a:pt x="160544" y="191427"/>
                    </a:cubicBezTo>
                    <a:cubicBezTo>
                      <a:pt x="153658" y="193743"/>
                      <a:pt x="146289" y="195038"/>
                      <a:pt x="138435" y="195315"/>
                    </a:cubicBezTo>
                    <a:cubicBezTo>
                      <a:pt x="131678" y="195676"/>
                      <a:pt x="124937" y="195881"/>
                      <a:pt x="118211" y="195928"/>
                    </a:cubicBezTo>
                    <a:cubicBezTo>
                      <a:pt x="111486" y="195975"/>
                      <a:pt x="104745" y="195988"/>
                      <a:pt x="97988" y="195967"/>
                    </a:cubicBezTo>
                    <a:cubicBezTo>
                      <a:pt x="91230" y="195988"/>
                      <a:pt x="84490" y="195975"/>
                      <a:pt x="77765" y="195928"/>
                    </a:cubicBezTo>
                    <a:cubicBezTo>
                      <a:pt x="71041" y="195881"/>
                      <a:pt x="64302" y="195676"/>
                      <a:pt x="57549" y="195315"/>
                    </a:cubicBezTo>
                    <a:cubicBezTo>
                      <a:pt x="49693" y="195038"/>
                      <a:pt x="42321" y="193743"/>
                      <a:pt x="35433" y="191427"/>
                    </a:cubicBezTo>
                    <a:cubicBezTo>
                      <a:pt x="28545" y="189112"/>
                      <a:pt x="22223" y="185140"/>
                      <a:pt x="16467" y="179511"/>
                    </a:cubicBezTo>
                    <a:cubicBezTo>
                      <a:pt x="10838" y="173754"/>
                      <a:pt x="6865" y="167432"/>
                      <a:pt x="4550" y="160544"/>
                    </a:cubicBezTo>
                    <a:cubicBezTo>
                      <a:pt x="2235" y="153656"/>
                      <a:pt x="939" y="146284"/>
                      <a:pt x="663" y="138428"/>
                    </a:cubicBezTo>
                    <a:cubicBezTo>
                      <a:pt x="301" y="131675"/>
                      <a:pt x="96" y="124936"/>
                      <a:pt x="49" y="118212"/>
                    </a:cubicBezTo>
                    <a:cubicBezTo>
                      <a:pt x="2" y="111488"/>
                      <a:pt x="-11" y="104747"/>
                      <a:pt x="10" y="97989"/>
                    </a:cubicBezTo>
                    <a:cubicBezTo>
                      <a:pt x="-11" y="91232"/>
                      <a:pt x="2" y="84491"/>
                      <a:pt x="49" y="77766"/>
                    </a:cubicBezTo>
                    <a:cubicBezTo>
                      <a:pt x="96" y="71040"/>
                      <a:pt x="301" y="64299"/>
                      <a:pt x="663" y="57542"/>
                    </a:cubicBezTo>
                    <a:cubicBezTo>
                      <a:pt x="939" y="49688"/>
                      <a:pt x="2235" y="42319"/>
                      <a:pt x="4550" y="35433"/>
                    </a:cubicBezTo>
                    <a:cubicBezTo>
                      <a:pt x="6865" y="28547"/>
                      <a:pt x="10838" y="22225"/>
                      <a:pt x="16467" y="16466"/>
                    </a:cubicBezTo>
                    <a:cubicBezTo>
                      <a:pt x="22223" y="10837"/>
                      <a:pt x="28545" y="6865"/>
                      <a:pt x="35433" y="4549"/>
                    </a:cubicBezTo>
                    <a:cubicBezTo>
                      <a:pt x="42321" y="2234"/>
                      <a:pt x="49693" y="938"/>
                      <a:pt x="57549" y="662"/>
                    </a:cubicBezTo>
                    <a:cubicBezTo>
                      <a:pt x="64302" y="300"/>
                      <a:pt x="71041" y="96"/>
                      <a:pt x="77765" y="49"/>
                    </a:cubicBezTo>
                    <a:cubicBezTo>
                      <a:pt x="84490" y="2"/>
                      <a:pt x="91230" y="-11"/>
                      <a:pt x="97988"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bg2"/>
                  </a:solidFill>
                </a:endParaRPr>
              </a:p>
            </p:txBody>
          </p:sp>
          <p:sp>
            <p:nvSpPr>
              <p:cNvPr id="106" name="Freeform: Shape 96"/>
              <p:cNvSpPr/>
              <p:nvPr/>
            </p:nvSpPr>
            <p:spPr>
              <a:xfrm>
                <a:off x="7790001" y="9137524"/>
                <a:ext cx="213000" cy="212998"/>
              </a:xfrm>
              <a:custGeom>
                <a:avLst/>
                <a:gdLst/>
                <a:ahLst/>
                <a:cxnLst/>
                <a:rect l="l" t="t" r="r" b="b"/>
                <a:pathLst>
                  <a:path w="195927" h="195927">
                    <a:moveTo>
                      <a:pt x="95668" y="37616"/>
                    </a:moveTo>
                    <a:cubicBezTo>
                      <a:pt x="88132" y="37574"/>
                      <a:pt x="80740" y="38721"/>
                      <a:pt x="73492" y="41056"/>
                    </a:cubicBezTo>
                    <a:cubicBezTo>
                      <a:pt x="66244" y="43391"/>
                      <a:pt x="60222" y="47165"/>
                      <a:pt x="55426" y="52378"/>
                    </a:cubicBezTo>
                    <a:cubicBezTo>
                      <a:pt x="50630" y="57591"/>
                      <a:pt x="48142" y="64493"/>
                      <a:pt x="47962" y="73084"/>
                    </a:cubicBezTo>
                    <a:cubicBezTo>
                      <a:pt x="48023" y="80164"/>
                      <a:pt x="49487" y="85908"/>
                      <a:pt x="52355" y="90318"/>
                    </a:cubicBezTo>
                    <a:cubicBezTo>
                      <a:pt x="55223" y="94727"/>
                      <a:pt x="59125" y="98194"/>
                      <a:pt x="64062" y="100718"/>
                    </a:cubicBezTo>
                    <a:cubicBezTo>
                      <a:pt x="68999" y="103242"/>
                      <a:pt x="74602" y="105216"/>
                      <a:pt x="80871" y="106639"/>
                    </a:cubicBezTo>
                    <a:lnTo>
                      <a:pt x="99495" y="111232"/>
                    </a:lnTo>
                    <a:cubicBezTo>
                      <a:pt x="105227" y="112460"/>
                      <a:pt x="109707" y="113831"/>
                      <a:pt x="112936" y="115347"/>
                    </a:cubicBezTo>
                    <a:cubicBezTo>
                      <a:pt x="116165" y="116862"/>
                      <a:pt x="117807" y="119573"/>
                      <a:pt x="117863" y="123480"/>
                    </a:cubicBezTo>
                    <a:cubicBezTo>
                      <a:pt x="117794" y="126805"/>
                      <a:pt x="116114" y="129532"/>
                      <a:pt x="112824" y="131661"/>
                    </a:cubicBezTo>
                    <a:cubicBezTo>
                      <a:pt x="109534" y="133790"/>
                      <a:pt x="105049" y="134891"/>
                      <a:pt x="99367" y="134963"/>
                    </a:cubicBezTo>
                    <a:cubicBezTo>
                      <a:pt x="93558" y="134860"/>
                      <a:pt x="88873" y="133837"/>
                      <a:pt x="85312" y="131893"/>
                    </a:cubicBezTo>
                    <a:cubicBezTo>
                      <a:pt x="81751" y="129948"/>
                      <a:pt x="78772" y="127697"/>
                      <a:pt x="76375" y="125139"/>
                    </a:cubicBezTo>
                    <a:cubicBezTo>
                      <a:pt x="73978" y="122580"/>
                      <a:pt x="71621" y="120329"/>
                      <a:pt x="69303" y="118385"/>
                    </a:cubicBezTo>
                    <a:cubicBezTo>
                      <a:pt x="66986" y="116440"/>
                      <a:pt x="64167" y="115417"/>
                      <a:pt x="60845" y="115315"/>
                    </a:cubicBezTo>
                    <a:cubicBezTo>
                      <a:pt x="56402" y="115434"/>
                      <a:pt x="53138" y="116790"/>
                      <a:pt x="51055" y="119381"/>
                    </a:cubicBezTo>
                    <a:cubicBezTo>
                      <a:pt x="48971" y="121973"/>
                      <a:pt x="47940" y="125083"/>
                      <a:pt x="47962" y="128711"/>
                    </a:cubicBezTo>
                    <a:cubicBezTo>
                      <a:pt x="48080" y="134003"/>
                      <a:pt x="50507" y="138786"/>
                      <a:pt x="55242" y="143062"/>
                    </a:cubicBezTo>
                    <a:cubicBezTo>
                      <a:pt x="59976" y="147338"/>
                      <a:pt x="66305" y="150741"/>
                      <a:pt x="74229" y="153273"/>
                    </a:cubicBezTo>
                    <a:cubicBezTo>
                      <a:pt x="82152" y="155805"/>
                      <a:pt x="90957" y="157102"/>
                      <a:pt x="100643" y="157162"/>
                    </a:cubicBezTo>
                    <a:cubicBezTo>
                      <a:pt x="108797" y="157174"/>
                      <a:pt x="116583" y="155818"/>
                      <a:pt x="124000" y="153094"/>
                    </a:cubicBezTo>
                    <a:cubicBezTo>
                      <a:pt x="131417" y="150370"/>
                      <a:pt x="137502" y="146207"/>
                      <a:pt x="142255" y="140605"/>
                    </a:cubicBezTo>
                    <a:cubicBezTo>
                      <a:pt x="147007" y="135003"/>
                      <a:pt x="149464" y="127891"/>
                      <a:pt x="149625" y="119270"/>
                    </a:cubicBezTo>
                    <a:cubicBezTo>
                      <a:pt x="149470" y="111938"/>
                      <a:pt x="147384" y="106018"/>
                      <a:pt x="143365" y="101512"/>
                    </a:cubicBezTo>
                    <a:cubicBezTo>
                      <a:pt x="139346" y="97005"/>
                      <a:pt x="134321" y="93506"/>
                      <a:pt x="128289" y="91012"/>
                    </a:cubicBezTo>
                    <a:cubicBezTo>
                      <a:pt x="122258" y="88519"/>
                      <a:pt x="116146" y="86625"/>
                      <a:pt x="109954" y="85332"/>
                    </a:cubicBezTo>
                    <a:lnTo>
                      <a:pt x="96688" y="82270"/>
                    </a:lnTo>
                    <a:cubicBezTo>
                      <a:pt x="91740" y="81255"/>
                      <a:pt x="87701" y="80000"/>
                      <a:pt x="84570" y="78506"/>
                    </a:cubicBezTo>
                    <a:cubicBezTo>
                      <a:pt x="81440" y="77013"/>
                      <a:pt x="79824" y="74482"/>
                      <a:pt x="79723" y="70915"/>
                    </a:cubicBezTo>
                    <a:cubicBezTo>
                      <a:pt x="79787" y="67548"/>
                      <a:pt x="81445" y="65065"/>
                      <a:pt x="84698" y="63468"/>
                    </a:cubicBezTo>
                    <a:cubicBezTo>
                      <a:pt x="87951" y="61870"/>
                      <a:pt x="92415" y="61078"/>
                      <a:pt x="98091" y="61091"/>
                    </a:cubicBezTo>
                    <a:cubicBezTo>
                      <a:pt x="104572" y="61272"/>
                      <a:pt x="109455" y="62540"/>
                      <a:pt x="112742" y="64895"/>
                    </a:cubicBezTo>
                    <a:cubicBezTo>
                      <a:pt x="116028" y="67250"/>
                      <a:pt x="118890" y="69605"/>
                      <a:pt x="121326" y="71960"/>
                    </a:cubicBezTo>
                    <a:cubicBezTo>
                      <a:pt x="123762" y="74314"/>
                      <a:pt x="126945" y="75582"/>
                      <a:pt x="130874" y="75763"/>
                    </a:cubicBezTo>
                    <a:cubicBezTo>
                      <a:pt x="135054" y="75647"/>
                      <a:pt x="138301" y="74254"/>
                      <a:pt x="140616" y="71585"/>
                    </a:cubicBezTo>
                    <a:cubicBezTo>
                      <a:pt x="142930" y="68916"/>
                      <a:pt x="144105" y="65674"/>
                      <a:pt x="144140" y="61857"/>
                    </a:cubicBezTo>
                    <a:cubicBezTo>
                      <a:pt x="143988" y="56938"/>
                      <a:pt x="141585" y="52670"/>
                      <a:pt x="136930" y="49051"/>
                    </a:cubicBezTo>
                    <a:cubicBezTo>
                      <a:pt x="132276" y="45432"/>
                      <a:pt x="126282" y="42629"/>
                      <a:pt x="118949" y="40640"/>
                    </a:cubicBezTo>
                    <a:cubicBezTo>
                      <a:pt x="111616" y="38652"/>
                      <a:pt x="103856" y="37644"/>
                      <a:pt x="95668" y="37616"/>
                    </a:cubicBezTo>
                    <a:close/>
                    <a:moveTo>
                      <a:pt x="48982" y="0"/>
                    </a:moveTo>
                    <a:cubicBezTo>
                      <a:pt x="54618" y="26"/>
                      <a:pt x="59960" y="930"/>
                      <a:pt x="65006" y="2711"/>
                    </a:cubicBezTo>
                    <a:cubicBezTo>
                      <a:pt x="70053" y="4491"/>
                      <a:pt x="74661" y="6989"/>
                      <a:pt x="78830" y="10204"/>
                    </a:cubicBezTo>
                    <a:cubicBezTo>
                      <a:pt x="81900" y="9561"/>
                      <a:pt x="85041" y="9062"/>
                      <a:pt x="88254" y="8706"/>
                    </a:cubicBezTo>
                    <a:cubicBezTo>
                      <a:pt x="91466" y="8350"/>
                      <a:pt x="94703" y="8169"/>
                      <a:pt x="97964" y="8164"/>
                    </a:cubicBezTo>
                    <a:cubicBezTo>
                      <a:pt x="114694" y="8354"/>
                      <a:pt x="129805" y="12438"/>
                      <a:pt x="143299" y="20416"/>
                    </a:cubicBezTo>
                    <a:cubicBezTo>
                      <a:pt x="156792" y="28395"/>
                      <a:pt x="167529" y="39131"/>
                      <a:pt x="175509" y="52624"/>
                    </a:cubicBezTo>
                    <a:cubicBezTo>
                      <a:pt x="183490" y="66117"/>
                      <a:pt x="187574" y="81230"/>
                      <a:pt x="187764" y="97963"/>
                    </a:cubicBezTo>
                    <a:cubicBezTo>
                      <a:pt x="187759" y="101225"/>
                      <a:pt x="187578" y="104462"/>
                      <a:pt x="187222" y="107676"/>
                    </a:cubicBezTo>
                    <a:cubicBezTo>
                      <a:pt x="186866" y="110889"/>
                      <a:pt x="186366" y="114031"/>
                      <a:pt x="185723" y="117101"/>
                    </a:cubicBezTo>
                    <a:cubicBezTo>
                      <a:pt x="188939" y="121271"/>
                      <a:pt x="191437" y="125880"/>
                      <a:pt x="193217" y="130928"/>
                    </a:cubicBezTo>
                    <a:cubicBezTo>
                      <a:pt x="194997" y="135975"/>
                      <a:pt x="195900" y="141318"/>
                      <a:pt x="195927" y="146956"/>
                    </a:cubicBezTo>
                    <a:cubicBezTo>
                      <a:pt x="195823" y="156072"/>
                      <a:pt x="193593" y="164309"/>
                      <a:pt x="189238" y="171668"/>
                    </a:cubicBezTo>
                    <a:cubicBezTo>
                      <a:pt x="184883" y="179027"/>
                      <a:pt x="179025" y="184884"/>
                      <a:pt x="171665" y="189239"/>
                    </a:cubicBezTo>
                    <a:cubicBezTo>
                      <a:pt x="164305" y="193594"/>
                      <a:pt x="156065" y="195823"/>
                      <a:pt x="146946" y="195927"/>
                    </a:cubicBezTo>
                    <a:cubicBezTo>
                      <a:pt x="141309" y="195900"/>
                      <a:pt x="135968" y="194997"/>
                      <a:pt x="130922" y="193216"/>
                    </a:cubicBezTo>
                    <a:cubicBezTo>
                      <a:pt x="125875" y="191436"/>
                      <a:pt x="121267" y="188938"/>
                      <a:pt x="117098" y="185722"/>
                    </a:cubicBezTo>
                    <a:cubicBezTo>
                      <a:pt x="114028" y="186365"/>
                      <a:pt x="110887" y="186865"/>
                      <a:pt x="107674" y="187221"/>
                    </a:cubicBezTo>
                    <a:cubicBezTo>
                      <a:pt x="104461" y="187576"/>
                      <a:pt x="101225" y="187757"/>
                      <a:pt x="97964" y="187762"/>
                    </a:cubicBezTo>
                    <a:cubicBezTo>
                      <a:pt x="81234" y="187573"/>
                      <a:pt x="66123" y="183489"/>
                      <a:pt x="52629" y="175510"/>
                    </a:cubicBezTo>
                    <a:cubicBezTo>
                      <a:pt x="39136" y="167531"/>
                      <a:pt x="28399" y="156795"/>
                      <a:pt x="20419" y="143302"/>
                    </a:cubicBezTo>
                    <a:cubicBezTo>
                      <a:pt x="12438" y="129809"/>
                      <a:pt x="8353" y="114696"/>
                      <a:pt x="8164" y="97963"/>
                    </a:cubicBezTo>
                    <a:cubicBezTo>
                      <a:pt x="8169" y="94702"/>
                      <a:pt x="8350" y="91464"/>
                      <a:pt x="8706" y="88251"/>
                    </a:cubicBezTo>
                    <a:cubicBezTo>
                      <a:pt x="9062" y="85037"/>
                      <a:pt x="9561" y="81895"/>
                      <a:pt x="10205" y="78825"/>
                    </a:cubicBezTo>
                    <a:cubicBezTo>
                      <a:pt x="6989" y="74655"/>
                      <a:pt x="4491" y="70046"/>
                      <a:pt x="2711" y="64999"/>
                    </a:cubicBezTo>
                    <a:cubicBezTo>
                      <a:pt x="930" y="59951"/>
                      <a:pt x="27" y="54608"/>
                      <a:pt x="0" y="48971"/>
                    </a:cubicBezTo>
                    <a:cubicBezTo>
                      <a:pt x="104" y="39855"/>
                      <a:pt x="2334" y="31617"/>
                      <a:pt x="6690" y="24258"/>
                    </a:cubicBezTo>
                    <a:cubicBezTo>
                      <a:pt x="11045" y="16899"/>
                      <a:pt x="16904" y="11042"/>
                      <a:pt x="24264" y="6688"/>
                    </a:cubicBezTo>
                    <a:cubicBezTo>
                      <a:pt x="31625" y="2333"/>
                      <a:pt x="39864" y="104"/>
                      <a:pt x="489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bg2"/>
                  </a:solidFill>
                </a:endParaRPr>
              </a:p>
            </p:txBody>
          </p:sp>
        </p:grpSp>
      </p:grpSp>
      <p:grpSp>
        <p:nvGrpSpPr>
          <p:cNvPr id="20" name="Группа 19"/>
          <p:cNvGrpSpPr/>
          <p:nvPr/>
        </p:nvGrpSpPr>
        <p:grpSpPr>
          <a:xfrm>
            <a:off x="2438964" y="6440446"/>
            <a:ext cx="2438024" cy="417554"/>
            <a:chOff x="3657600" y="9662160"/>
            <a:chExt cx="3657600" cy="626428"/>
          </a:xfrm>
          <a:solidFill>
            <a:schemeClr val="bg2"/>
          </a:solidFill>
        </p:grpSpPr>
        <p:sp>
          <p:nvSpPr>
            <p:cNvPr id="83" name="Прямоугольник 82"/>
            <p:cNvSpPr/>
            <p:nvPr/>
          </p:nvSpPr>
          <p:spPr>
            <a:xfrm>
              <a:off x="3657600" y="9662160"/>
              <a:ext cx="3657600" cy="626428"/>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1200" dirty="0"/>
            </a:p>
          </p:txBody>
        </p:sp>
        <p:grpSp>
          <p:nvGrpSpPr>
            <p:cNvPr id="107" name="Группа 106"/>
            <p:cNvGrpSpPr/>
            <p:nvPr/>
          </p:nvGrpSpPr>
          <p:grpSpPr>
            <a:xfrm>
              <a:off x="4543425" y="9868875"/>
              <a:ext cx="1885950" cy="212998"/>
              <a:chOff x="6686550" y="9137524"/>
              <a:chExt cx="1885950" cy="212998"/>
            </a:xfrm>
            <a:grpFill/>
          </p:grpSpPr>
          <p:sp>
            <p:nvSpPr>
              <p:cNvPr id="108" name="Shape 2829"/>
              <p:cNvSpPr/>
              <p:nvPr/>
            </p:nvSpPr>
            <p:spPr>
              <a:xfrm>
                <a:off x="7207378" y="9165343"/>
                <a:ext cx="252542" cy="172607"/>
              </a:xfrm>
              <a:custGeom>
                <a:avLst/>
                <a:gdLst/>
                <a:ahLst/>
                <a:cxnLst>
                  <a:cxn ang="0">
                    <a:pos x="wd2" y="hd2"/>
                  </a:cxn>
                  <a:cxn ang="5400000">
                    <a:pos x="wd2" y="hd2"/>
                  </a:cxn>
                  <a:cxn ang="10800000">
                    <a:pos x="wd2" y="hd2"/>
                  </a:cxn>
                  <a:cxn ang="16200000">
                    <a:pos x="wd2" y="hd2"/>
                  </a:cxn>
                </a:cxnLst>
                <a:rect l="0" t="0" r="r" b="b"/>
                <a:pathLst>
                  <a:path w="21600" h="21600" extrusionOk="0">
                    <a:moveTo>
                      <a:pt x="18324" y="0"/>
                    </a:moveTo>
                    <a:cubicBezTo>
                      <a:pt x="11196" y="0"/>
                      <a:pt x="11196" y="0"/>
                      <a:pt x="11196" y="0"/>
                    </a:cubicBezTo>
                    <a:cubicBezTo>
                      <a:pt x="3816" y="0"/>
                      <a:pt x="3816" y="0"/>
                      <a:pt x="3816" y="0"/>
                    </a:cubicBezTo>
                    <a:cubicBezTo>
                      <a:pt x="2016" y="0"/>
                      <a:pt x="0" y="1844"/>
                      <a:pt x="0" y="4478"/>
                    </a:cubicBezTo>
                    <a:cubicBezTo>
                      <a:pt x="0" y="17491"/>
                      <a:pt x="0" y="17491"/>
                      <a:pt x="0" y="17491"/>
                    </a:cubicBezTo>
                    <a:cubicBezTo>
                      <a:pt x="0" y="20072"/>
                      <a:pt x="2016" y="21600"/>
                      <a:pt x="3816" y="21600"/>
                    </a:cubicBezTo>
                    <a:cubicBezTo>
                      <a:pt x="11448" y="21600"/>
                      <a:pt x="11448" y="21600"/>
                      <a:pt x="11448" y="21600"/>
                    </a:cubicBezTo>
                    <a:cubicBezTo>
                      <a:pt x="18324" y="21600"/>
                      <a:pt x="18324" y="21600"/>
                      <a:pt x="18324" y="21600"/>
                    </a:cubicBezTo>
                    <a:cubicBezTo>
                      <a:pt x="20088" y="21600"/>
                      <a:pt x="21600" y="20072"/>
                      <a:pt x="21600" y="17491"/>
                    </a:cubicBezTo>
                    <a:cubicBezTo>
                      <a:pt x="21600" y="4478"/>
                      <a:pt x="21600" y="4478"/>
                      <a:pt x="21600" y="4478"/>
                    </a:cubicBezTo>
                    <a:cubicBezTo>
                      <a:pt x="21600" y="1844"/>
                      <a:pt x="20088" y="0"/>
                      <a:pt x="18324" y="0"/>
                    </a:cubicBezTo>
                    <a:close/>
                    <a:moveTo>
                      <a:pt x="9396" y="16016"/>
                    </a:moveTo>
                    <a:cubicBezTo>
                      <a:pt x="9396" y="5953"/>
                      <a:pt x="9396" y="5953"/>
                      <a:pt x="9396" y="5953"/>
                    </a:cubicBezTo>
                    <a:cubicBezTo>
                      <a:pt x="14004" y="10800"/>
                      <a:pt x="14004" y="10800"/>
                      <a:pt x="14004" y="10800"/>
                    </a:cubicBez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109" name="Shape 2833"/>
              <p:cNvSpPr/>
              <p:nvPr/>
            </p:nvSpPr>
            <p:spPr>
              <a:xfrm>
                <a:off x="6686550" y="9139623"/>
                <a:ext cx="98221" cy="209949"/>
              </a:xfrm>
              <a:custGeom>
                <a:avLst/>
                <a:gdLst/>
                <a:ahLst/>
                <a:cxnLst>
                  <a:cxn ang="0">
                    <a:pos x="wd2" y="hd2"/>
                  </a:cxn>
                  <a:cxn ang="5400000">
                    <a:pos x="wd2" y="hd2"/>
                  </a:cxn>
                  <a:cxn ang="10800000">
                    <a:pos x="wd2" y="hd2"/>
                  </a:cxn>
                  <a:cxn ang="16200000">
                    <a:pos x="wd2" y="hd2"/>
                  </a:cxn>
                </a:cxnLst>
                <a:rect l="0" t="0" r="r" b="b"/>
                <a:pathLst>
                  <a:path w="21600" h="21367" extrusionOk="0">
                    <a:moveTo>
                      <a:pt x="21600" y="16"/>
                    </a:moveTo>
                    <a:cubicBezTo>
                      <a:pt x="21600" y="1261"/>
                      <a:pt x="21600" y="3539"/>
                      <a:pt x="21600" y="3539"/>
                    </a:cubicBezTo>
                    <a:cubicBezTo>
                      <a:pt x="21600" y="3539"/>
                      <a:pt x="16257" y="3290"/>
                      <a:pt x="15112" y="4286"/>
                    </a:cubicBezTo>
                    <a:cubicBezTo>
                      <a:pt x="14044" y="4784"/>
                      <a:pt x="14578" y="6279"/>
                      <a:pt x="14578" y="7311"/>
                    </a:cubicBezTo>
                    <a:cubicBezTo>
                      <a:pt x="16791" y="7311"/>
                      <a:pt x="19463" y="7311"/>
                      <a:pt x="21600" y="7311"/>
                    </a:cubicBezTo>
                    <a:cubicBezTo>
                      <a:pt x="21066" y="8805"/>
                      <a:pt x="20531" y="9553"/>
                      <a:pt x="20531" y="10834"/>
                    </a:cubicBezTo>
                    <a:cubicBezTo>
                      <a:pt x="18394" y="10834"/>
                      <a:pt x="14578" y="10834"/>
                      <a:pt x="14578" y="10834"/>
                    </a:cubicBezTo>
                    <a:cubicBezTo>
                      <a:pt x="14578" y="21367"/>
                      <a:pt x="14578" y="21367"/>
                      <a:pt x="14578" y="21367"/>
                    </a:cubicBezTo>
                    <a:cubicBezTo>
                      <a:pt x="14578" y="21367"/>
                      <a:pt x="7632" y="21367"/>
                      <a:pt x="4350" y="21367"/>
                    </a:cubicBezTo>
                    <a:cubicBezTo>
                      <a:pt x="4350" y="18129"/>
                      <a:pt x="4350" y="14357"/>
                      <a:pt x="4350" y="10834"/>
                    </a:cubicBezTo>
                    <a:cubicBezTo>
                      <a:pt x="2748" y="10834"/>
                      <a:pt x="1679" y="10834"/>
                      <a:pt x="0" y="10834"/>
                    </a:cubicBezTo>
                    <a:cubicBezTo>
                      <a:pt x="0" y="9553"/>
                      <a:pt x="0" y="8557"/>
                      <a:pt x="0" y="7311"/>
                    </a:cubicBezTo>
                    <a:cubicBezTo>
                      <a:pt x="1679" y="7311"/>
                      <a:pt x="2748" y="7311"/>
                      <a:pt x="4350" y="7311"/>
                    </a:cubicBezTo>
                    <a:cubicBezTo>
                      <a:pt x="4885" y="5033"/>
                      <a:pt x="4885" y="2542"/>
                      <a:pt x="7632" y="1261"/>
                    </a:cubicBezTo>
                    <a:cubicBezTo>
                      <a:pt x="10304" y="-233"/>
                      <a:pt x="12975" y="16"/>
                      <a:pt x="21600" y="16"/>
                    </a:cubicBezTo>
                  </a:path>
                </a:pathLst>
              </a:custGeom>
              <a:grpFill/>
              <a:ln w="12700">
                <a:miter lim="400000"/>
              </a:ln>
            </p:spPr>
            <p:txBody>
              <a:bodyPr lIns="30475" rIns="30475" anchor="ctr"/>
              <a:lstStyle/>
              <a:p>
                <a:pPr>
                  <a:defRPr>
                    <a:latin typeface="Roboto"/>
                    <a:ea typeface="Roboto"/>
                    <a:cs typeface="Roboto"/>
                    <a:sym typeface="Roboto"/>
                  </a:defRPr>
                </a:pPr>
                <a:endParaRPr sz="1200">
                  <a:solidFill>
                    <a:schemeClr val="bg2"/>
                  </a:solidFill>
                </a:endParaRPr>
              </a:p>
            </p:txBody>
          </p:sp>
          <p:sp>
            <p:nvSpPr>
              <p:cNvPr id="110" name="Freeform: Shape 129"/>
              <p:cNvSpPr/>
              <p:nvPr/>
            </p:nvSpPr>
            <p:spPr>
              <a:xfrm>
                <a:off x="8368036" y="9143392"/>
                <a:ext cx="204464" cy="204477"/>
              </a:xfrm>
              <a:custGeom>
                <a:avLst/>
                <a:gdLst/>
                <a:ahLst/>
                <a:cxnLst/>
                <a:rect l="l" t="t" r="r" b="b"/>
                <a:pathLst>
                  <a:path w="195962" h="195976">
                    <a:moveTo>
                      <a:pt x="97989" y="65323"/>
                    </a:moveTo>
                    <a:cubicBezTo>
                      <a:pt x="91921" y="65393"/>
                      <a:pt x="86433" y="66884"/>
                      <a:pt x="81524" y="69794"/>
                    </a:cubicBezTo>
                    <a:cubicBezTo>
                      <a:pt x="76615" y="72704"/>
                      <a:pt x="72705" y="76614"/>
                      <a:pt x="69794" y="81524"/>
                    </a:cubicBezTo>
                    <a:cubicBezTo>
                      <a:pt x="66884" y="86433"/>
                      <a:pt x="65394" y="91921"/>
                      <a:pt x="65324" y="97988"/>
                    </a:cubicBezTo>
                    <a:cubicBezTo>
                      <a:pt x="65394" y="104056"/>
                      <a:pt x="66884" y="109544"/>
                      <a:pt x="69794" y="114453"/>
                    </a:cubicBezTo>
                    <a:cubicBezTo>
                      <a:pt x="72705" y="119363"/>
                      <a:pt x="76615" y="123273"/>
                      <a:pt x="81524" y="126183"/>
                    </a:cubicBezTo>
                    <a:cubicBezTo>
                      <a:pt x="86433" y="129093"/>
                      <a:pt x="91921" y="130583"/>
                      <a:pt x="97989" y="130654"/>
                    </a:cubicBezTo>
                    <a:cubicBezTo>
                      <a:pt x="104056" y="130583"/>
                      <a:pt x="109544" y="129093"/>
                      <a:pt x="114454" y="126183"/>
                    </a:cubicBezTo>
                    <a:cubicBezTo>
                      <a:pt x="119363" y="123273"/>
                      <a:pt x="123273" y="119363"/>
                      <a:pt x="126183" y="114453"/>
                    </a:cubicBezTo>
                    <a:cubicBezTo>
                      <a:pt x="129094" y="109544"/>
                      <a:pt x="130584" y="104056"/>
                      <a:pt x="130654" y="97988"/>
                    </a:cubicBezTo>
                    <a:lnTo>
                      <a:pt x="130652" y="97989"/>
                    </a:lnTo>
                    <a:cubicBezTo>
                      <a:pt x="130582" y="91922"/>
                      <a:pt x="129092" y="86434"/>
                      <a:pt x="126181" y="81525"/>
                    </a:cubicBezTo>
                    <a:cubicBezTo>
                      <a:pt x="123271" y="76616"/>
                      <a:pt x="119361" y="72706"/>
                      <a:pt x="114452" y="69795"/>
                    </a:cubicBezTo>
                    <a:cubicBezTo>
                      <a:pt x="109543" y="66885"/>
                      <a:pt x="104055" y="65394"/>
                      <a:pt x="97989" y="65323"/>
                    </a:cubicBezTo>
                    <a:close/>
                    <a:moveTo>
                      <a:pt x="97988" y="47726"/>
                    </a:moveTo>
                    <a:cubicBezTo>
                      <a:pt x="107365" y="47831"/>
                      <a:pt x="115830" y="50114"/>
                      <a:pt x="123382" y="54576"/>
                    </a:cubicBezTo>
                    <a:cubicBezTo>
                      <a:pt x="130933" y="59037"/>
                      <a:pt x="136940" y="65044"/>
                      <a:pt x="141401" y="72596"/>
                    </a:cubicBezTo>
                    <a:cubicBezTo>
                      <a:pt x="145863" y="80147"/>
                      <a:pt x="148146" y="88612"/>
                      <a:pt x="148251" y="97989"/>
                    </a:cubicBezTo>
                    <a:cubicBezTo>
                      <a:pt x="148146" y="107367"/>
                      <a:pt x="145863" y="115830"/>
                      <a:pt x="141401" y="123380"/>
                    </a:cubicBezTo>
                    <a:cubicBezTo>
                      <a:pt x="136940" y="130930"/>
                      <a:pt x="130933" y="136935"/>
                      <a:pt x="123382" y="141395"/>
                    </a:cubicBezTo>
                    <a:cubicBezTo>
                      <a:pt x="115830" y="145854"/>
                      <a:pt x="107365" y="148137"/>
                      <a:pt x="97988" y="148242"/>
                    </a:cubicBezTo>
                    <a:cubicBezTo>
                      <a:pt x="88611" y="148137"/>
                      <a:pt x="80147" y="145854"/>
                      <a:pt x="72597" y="141395"/>
                    </a:cubicBezTo>
                    <a:cubicBezTo>
                      <a:pt x="65047" y="136935"/>
                      <a:pt x="59042" y="130930"/>
                      <a:pt x="54583" y="123380"/>
                    </a:cubicBezTo>
                    <a:cubicBezTo>
                      <a:pt x="50123" y="115830"/>
                      <a:pt x="47841" y="107367"/>
                      <a:pt x="47735" y="97989"/>
                    </a:cubicBezTo>
                    <a:cubicBezTo>
                      <a:pt x="47841" y="88612"/>
                      <a:pt x="50123" y="80147"/>
                      <a:pt x="54583" y="72596"/>
                    </a:cubicBezTo>
                    <a:cubicBezTo>
                      <a:pt x="59042" y="65044"/>
                      <a:pt x="65047" y="59037"/>
                      <a:pt x="72597" y="54576"/>
                    </a:cubicBezTo>
                    <a:cubicBezTo>
                      <a:pt x="80147" y="50114"/>
                      <a:pt x="88611" y="47831"/>
                      <a:pt x="97988" y="47726"/>
                    </a:cubicBezTo>
                    <a:close/>
                    <a:moveTo>
                      <a:pt x="150291" y="33958"/>
                    </a:moveTo>
                    <a:cubicBezTo>
                      <a:pt x="153624" y="34040"/>
                      <a:pt x="156392" y="35182"/>
                      <a:pt x="158593" y="37384"/>
                    </a:cubicBezTo>
                    <a:cubicBezTo>
                      <a:pt x="160795" y="39586"/>
                      <a:pt x="161937" y="42353"/>
                      <a:pt x="162019" y="45686"/>
                    </a:cubicBezTo>
                    <a:cubicBezTo>
                      <a:pt x="161937" y="49019"/>
                      <a:pt x="160795" y="51786"/>
                      <a:pt x="158593" y="53988"/>
                    </a:cubicBezTo>
                    <a:cubicBezTo>
                      <a:pt x="156392" y="56190"/>
                      <a:pt x="153624" y="57332"/>
                      <a:pt x="150291" y="57414"/>
                    </a:cubicBezTo>
                    <a:cubicBezTo>
                      <a:pt x="146958" y="57332"/>
                      <a:pt x="144191" y="56190"/>
                      <a:pt x="141989" y="53988"/>
                    </a:cubicBezTo>
                    <a:cubicBezTo>
                      <a:pt x="139787" y="51786"/>
                      <a:pt x="138645" y="49019"/>
                      <a:pt x="138563" y="45686"/>
                    </a:cubicBezTo>
                    <a:cubicBezTo>
                      <a:pt x="138645" y="42353"/>
                      <a:pt x="139787" y="39586"/>
                      <a:pt x="141989" y="37384"/>
                    </a:cubicBezTo>
                    <a:cubicBezTo>
                      <a:pt x="144191" y="35182"/>
                      <a:pt x="146958" y="34040"/>
                      <a:pt x="150291" y="33958"/>
                    </a:cubicBezTo>
                    <a:close/>
                    <a:moveTo>
                      <a:pt x="79519" y="17505"/>
                    </a:moveTo>
                    <a:cubicBezTo>
                      <a:pt x="72180" y="17478"/>
                      <a:pt x="64919" y="17736"/>
                      <a:pt x="57736" y="18276"/>
                    </a:cubicBezTo>
                    <a:cubicBezTo>
                      <a:pt x="50553" y="18817"/>
                      <a:pt x="44710" y="19916"/>
                      <a:pt x="40205" y="21572"/>
                    </a:cubicBezTo>
                    <a:cubicBezTo>
                      <a:pt x="37998" y="22447"/>
                      <a:pt x="35998" y="23474"/>
                      <a:pt x="34206" y="24652"/>
                    </a:cubicBezTo>
                    <a:cubicBezTo>
                      <a:pt x="32414" y="25831"/>
                      <a:pt x="30670" y="27273"/>
                      <a:pt x="28973" y="28978"/>
                    </a:cubicBezTo>
                    <a:cubicBezTo>
                      <a:pt x="27269" y="30675"/>
                      <a:pt x="25827" y="32419"/>
                      <a:pt x="24650" y="34211"/>
                    </a:cubicBezTo>
                    <a:cubicBezTo>
                      <a:pt x="23472" y="36002"/>
                      <a:pt x="22445" y="38000"/>
                      <a:pt x="21570" y="40204"/>
                    </a:cubicBezTo>
                    <a:cubicBezTo>
                      <a:pt x="19915" y="44707"/>
                      <a:pt x="18817" y="50549"/>
                      <a:pt x="18276" y="57732"/>
                    </a:cubicBezTo>
                    <a:cubicBezTo>
                      <a:pt x="17736" y="64916"/>
                      <a:pt x="17479" y="72177"/>
                      <a:pt x="17505" y="79518"/>
                    </a:cubicBezTo>
                    <a:cubicBezTo>
                      <a:pt x="17532" y="86858"/>
                      <a:pt x="17568" y="93016"/>
                      <a:pt x="17614" y="97989"/>
                    </a:cubicBezTo>
                    <a:cubicBezTo>
                      <a:pt x="17568" y="102963"/>
                      <a:pt x="17532" y="109119"/>
                      <a:pt x="17505" y="116458"/>
                    </a:cubicBezTo>
                    <a:cubicBezTo>
                      <a:pt x="17479" y="123798"/>
                      <a:pt x="17736" y="131058"/>
                      <a:pt x="18276" y="138241"/>
                    </a:cubicBezTo>
                    <a:cubicBezTo>
                      <a:pt x="18817" y="145424"/>
                      <a:pt x="19915" y="151268"/>
                      <a:pt x="21570" y="155772"/>
                    </a:cubicBezTo>
                    <a:cubicBezTo>
                      <a:pt x="22445" y="157979"/>
                      <a:pt x="23472" y="159979"/>
                      <a:pt x="24650" y="161771"/>
                    </a:cubicBezTo>
                    <a:cubicBezTo>
                      <a:pt x="25827" y="163563"/>
                      <a:pt x="27269" y="165308"/>
                      <a:pt x="28973" y="167004"/>
                    </a:cubicBezTo>
                    <a:cubicBezTo>
                      <a:pt x="30670" y="168708"/>
                      <a:pt x="32414" y="170150"/>
                      <a:pt x="34206" y="171328"/>
                    </a:cubicBezTo>
                    <a:cubicBezTo>
                      <a:pt x="35998" y="172506"/>
                      <a:pt x="37998" y="173532"/>
                      <a:pt x="40205" y="174407"/>
                    </a:cubicBezTo>
                    <a:cubicBezTo>
                      <a:pt x="44710" y="176062"/>
                      <a:pt x="50553" y="177160"/>
                      <a:pt x="57736" y="177701"/>
                    </a:cubicBezTo>
                    <a:cubicBezTo>
                      <a:pt x="64919" y="178241"/>
                      <a:pt x="72180" y="178498"/>
                      <a:pt x="79519" y="178472"/>
                    </a:cubicBezTo>
                    <a:cubicBezTo>
                      <a:pt x="86858" y="178445"/>
                      <a:pt x="93014" y="178409"/>
                      <a:pt x="97988" y="178364"/>
                    </a:cubicBezTo>
                    <a:cubicBezTo>
                      <a:pt x="102962" y="178409"/>
                      <a:pt x="109119" y="178445"/>
                      <a:pt x="116459" y="178472"/>
                    </a:cubicBezTo>
                    <a:cubicBezTo>
                      <a:pt x="123800" y="178498"/>
                      <a:pt x="131062" y="178241"/>
                      <a:pt x="138245" y="177701"/>
                    </a:cubicBezTo>
                    <a:cubicBezTo>
                      <a:pt x="145428" y="177160"/>
                      <a:pt x="151271" y="176062"/>
                      <a:pt x="155773" y="174407"/>
                    </a:cubicBezTo>
                    <a:cubicBezTo>
                      <a:pt x="157977" y="173532"/>
                      <a:pt x="159975" y="172506"/>
                      <a:pt x="161766" y="171328"/>
                    </a:cubicBezTo>
                    <a:cubicBezTo>
                      <a:pt x="163558" y="170150"/>
                      <a:pt x="165302" y="168708"/>
                      <a:pt x="166999" y="167004"/>
                    </a:cubicBezTo>
                    <a:cubicBezTo>
                      <a:pt x="168705" y="165308"/>
                      <a:pt x="170146" y="163563"/>
                      <a:pt x="171325" y="161771"/>
                    </a:cubicBezTo>
                    <a:cubicBezTo>
                      <a:pt x="172503" y="159979"/>
                      <a:pt x="173530" y="157979"/>
                      <a:pt x="174406" y="155772"/>
                    </a:cubicBezTo>
                    <a:cubicBezTo>
                      <a:pt x="176062" y="151268"/>
                      <a:pt x="177160" y="145424"/>
                      <a:pt x="177701" y="138241"/>
                    </a:cubicBezTo>
                    <a:cubicBezTo>
                      <a:pt x="178242" y="131058"/>
                      <a:pt x="178499" y="123798"/>
                      <a:pt x="178472" y="116458"/>
                    </a:cubicBezTo>
                    <a:cubicBezTo>
                      <a:pt x="178446" y="109119"/>
                      <a:pt x="178409" y="102963"/>
                      <a:pt x="178364" y="97989"/>
                    </a:cubicBezTo>
                    <a:cubicBezTo>
                      <a:pt x="178409" y="93016"/>
                      <a:pt x="178446" y="86858"/>
                      <a:pt x="178472" y="79518"/>
                    </a:cubicBezTo>
                    <a:cubicBezTo>
                      <a:pt x="178499" y="72177"/>
                      <a:pt x="178242" y="64916"/>
                      <a:pt x="177701" y="57732"/>
                    </a:cubicBezTo>
                    <a:cubicBezTo>
                      <a:pt x="177160" y="50549"/>
                      <a:pt x="176062" y="44707"/>
                      <a:pt x="174406" y="40204"/>
                    </a:cubicBezTo>
                    <a:cubicBezTo>
                      <a:pt x="173530" y="38000"/>
                      <a:pt x="172503" y="36002"/>
                      <a:pt x="171325" y="34211"/>
                    </a:cubicBezTo>
                    <a:cubicBezTo>
                      <a:pt x="170146" y="32419"/>
                      <a:pt x="168705" y="30675"/>
                      <a:pt x="166999" y="28978"/>
                    </a:cubicBezTo>
                    <a:cubicBezTo>
                      <a:pt x="165302" y="27273"/>
                      <a:pt x="163558" y="25831"/>
                      <a:pt x="161766" y="24652"/>
                    </a:cubicBezTo>
                    <a:cubicBezTo>
                      <a:pt x="159975" y="23474"/>
                      <a:pt x="157977" y="22447"/>
                      <a:pt x="155773" y="21572"/>
                    </a:cubicBezTo>
                    <a:cubicBezTo>
                      <a:pt x="151271" y="19916"/>
                      <a:pt x="145428" y="18817"/>
                      <a:pt x="138245" y="18276"/>
                    </a:cubicBezTo>
                    <a:cubicBezTo>
                      <a:pt x="131062" y="17736"/>
                      <a:pt x="123800" y="17478"/>
                      <a:pt x="116459" y="17505"/>
                    </a:cubicBezTo>
                    <a:cubicBezTo>
                      <a:pt x="109119" y="17531"/>
                      <a:pt x="102962" y="17568"/>
                      <a:pt x="97988" y="17613"/>
                    </a:cubicBezTo>
                    <a:cubicBezTo>
                      <a:pt x="93014" y="17568"/>
                      <a:pt x="86858" y="17531"/>
                      <a:pt x="79519" y="17505"/>
                    </a:cubicBezTo>
                    <a:close/>
                    <a:moveTo>
                      <a:pt x="97988" y="10"/>
                    </a:moveTo>
                    <a:cubicBezTo>
                      <a:pt x="104745" y="-11"/>
                      <a:pt x="111486" y="2"/>
                      <a:pt x="118211" y="49"/>
                    </a:cubicBezTo>
                    <a:cubicBezTo>
                      <a:pt x="124937" y="96"/>
                      <a:pt x="131678" y="300"/>
                      <a:pt x="138435" y="662"/>
                    </a:cubicBezTo>
                    <a:cubicBezTo>
                      <a:pt x="146289" y="938"/>
                      <a:pt x="153658" y="2234"/>
                      <a:pt x="160544" y="4549"/>
                    </a:cubicBezTo>
                    <a:cubicBezTo>
                      <a:pt x="167430" y="6865"/>
                      <a:pt x="173753" y="10837"/>
                      <a:pt x="179511" y="16466"/>
                    </a:cubicBezTo>
                    <a:cubicBezTo>
                      <a:pt x="185140" y="22225"/>
                      <a:pt x="189112" y="28547"/>
                      <a:pt x="191428" y="35433"/>
                    </a:cubicBezTo>
                    <a:cubicBezTo>
                      <a:pt x="193743" y="42319"/>
                      <a:pt x="195039" y="49688"/>
                      <a:pt x="195315" y="57542"/>
                    </a:cubicBezTo>
                    <a:cubicBezTo>
                      <a:pt x="195676" y="64299"/>
                      <a:pt x="195878" y="71040"/>
                      <a:pt x="195920" y="77766"/>
                    </a:cubicBezTo>
                    <a:cubicBezTo>
                      <a:pt x="195963" y="84491"/>
                      <a:pt x="195973" y="91232"/>
                      <a:pt x="195952" y="97989"/>
                    </a:cubicBezTo>
                    <a:cubicBezTo>
                      <a:pt x="195973" y="104747"/>
                      <a:pt x="195963" y="111488"/>
                      <a:pt x="195920" y="118212"/>
                    </a:cubicBezTo>
                    <a:cubicBezTo>
                      <a:pt x="195878" y="124936"/>
                      <a:pt x="195676" y="131675"/>
                      <a:pt x="195315" y="138428"/>
                    </a:cubicBezTo>
                    <a:cubicBezTo>
                      <a:pt x="195039" y="146284"/>
                      <a:pt x="193743" y="153656"/>
                      <a:pt x="191428" y="160544"/>
                    </a:cubicBezTo>
                    <a:cubicBezTo>
                      <a:pt x="189112" y="167432"/>
                      <a:pt x="185140" y="173754"/>
                      <a:pt x="179511" y="179511"/>
                    </a:cubicBezTo>
                    <a:cubicBezTo>
                      <a:pt x="173753" y="185140"/>
                      <a:pt x="167430" y="189112"/>
                      <a:pt x="160544" y="191427"/>
                    </a:cubicBezTo>
                    <a:cubicBezTo>
                      <a:pt x="153658" y="193743"/>
                      <a:pt x="146289" y="195038"/>
                      <a:pt x="138435" y="195315"/>
                    </a:cubicBezTo>
                    <a:cubicBezTo>
                      <a:pt x="131678" y="195676"/>
                      <a:pt x="124937" y="195881"/>
                      <a:pt x="118211" y="195928"/>
                    </a:cubicBezTo>
                    <a:cubicBezTo>
                      <a:pt x="111486" y="195975"/>
                      <a:pt x="104745" y="195988"/>
                      <a:pt x="97988" y="195967"/>
                    </a:cubicBezTo>
                    <a:cubicBezTo>
                      <a:pt x="91230" y="195988"/>
                      <a:pt x="84490" y="195975"/>
                      <a:pt x="77765" y="195928"/>
                    </a:cubicBezTo>
                    <a:cubicBezTo>
                      <a:pt x="71041" y="195881"/>
                      <a:pt x="64302" y="195676"/>
                      <a:pt x="57549" y="195315"/>
                    </a:cubicBezTo>
                    <a:cubicBezTo>
                      <a:pt x="49693" y="195038"/>
                      <a:pt x="42321" y="193743"/>
                      <a:pt x="35433" y="191427"/>
                    </a:cubicBezTo>
                    <a:cubicBezTo>
                      <a:pt x="28545" y="189112"/>
                      <a:pt x="22223" y="185140"/>
                      <a:pt x="16467" y="179511"/>
                    </a:cubicBezTo>
                    <a:cubicBezTo>
                      <a:pt x="10838" y="173754"/>
                      <a:pt x="6865" y="167432"/>
                      <a:pt x="4550" y="160544"/>
                    </a:cubicBezTo>
                    <a:cubicBezTo>
                      <a:pt x="2235" y="153656"/>
                      <a:pt x="939" y="146284"/>
                      <a:pt x="663" y="138428"/>
                    </a:cubicBezTo>
                    <a:cubicBezTo>
                      <a:pt x="301" y="131675"/>
                      <a:pt x="96" y="124936"/>
                      <a:pt x="49" y="118212"/>
                    </a:cubicBezTo>
                    <a:cubicBezTo>
                      <a:pt x="2" y="111488"/>
                      <a:pt x="-11" y="104747"/>
                      <a:pt x="10" y="97989"/>
                    </a:cubicBezTo>
                    <a:cubicBezTo>
                      <a:pt x="-11" y="91232"/>
                      <a:pt x="2" y="84491"/>
                      <a:pt x="49" y="77766"/>
                    </a:cubicBezTo>
                    <a:cubicBezTo>
                      <a:pt x="96" y="71040"/>
                      <a:pt x="301" y="64299"/>
                      <a:pt x="663" y="57542"/>
                    </a:cubicBezTo>
                    <a:cubicBezTo>
                      <a:pt x="939" y="49688"/>
                      <a:pt x="2235" y="42319"/>
                      <a:pt x="4550" y="35433"/>
                    </a:cubicBezTo>
                    <a:cubicBezTo>
                      <a:pt x="6865" y="28547"/>
                      <a:pt x="10838" y="22225"/>
                      <a:pt x="16467" y="16466"/>
                    </a:cubicBezTo>
                    <a:cubicBezTo>
                      <a:pt x="22223" y="10837"/>
                      <a:pt x="28545" y="6865"/>
                      <a:pt x="35433" y="4549"/>
                    </a:cubicBezTo>
                    <a:cubicBezTo>
                      <a:pt x="42321" y="2234"/>
                      <a:pt x="49693" y="938"/>
                      <a:pt x="57549" y="662"/>
                    </a:cubicBezTo>
                    <a:cubicBezTo>
                      <a:pt x="64302" y="300"/>
                      <a:pt x="71041" y="96"/>
                      <a:pt x="77765" y="49"/>
                    </a:cubicBezTo>
                    <a:cubicBezTo>
                      <a:pt x="84490" y="2"/>
                      <a:pt x="91230" y="-11"/>
                      <a:pt x="97988"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bg2"/>
                  </a:solidFill>
                </a:endParaRPr>
              </a:p>
            </p:txBody>
          </p:sp>
          <p:sp>
            <p:nvSpPr>
              <p:cNvPr id="111" name="Freeform: Shape 96"/>
              <p:cNvSpPr/>
              <p:nvPr/>
            </p:nvSpPr>
            <p:spPr>
              <a:xfrm>
                <a:off x="7790001" y="9137524"/>
                <a:ext cx="213000" cy="212998"/>
              </a:xfrm>
              <a:custGeom>
                <a:avLst/>
                <a:gdLst/>
                <a:ahLst/>
                <a:cxnLst/>
                <a:rect l="l" t="t" r="r" b="b"/>
                <a:pathLst>
                  <a:path w="195927" h="195927">
                    <a:moveTo>
                      <a:pt x="95668" y="37616"/>
                    </a:moveTo>
                    <a:cubicBezTo>
                      <a:pt x="88132" y="37574"/>
                      <a:pt x="80740" y="38721"/>
                      <a:pt x="73492" y="41056"/>
                    </a:cubicBezTo>
                    <a:cubicBezTo>
                      <a:pt x="66244" y="43391"/>
                      <a:pt x="60222" y="47165"/>
                      <a:pt x="55426" y="52378"/>
                    </a:cubicBezTo>
                    <a:cubicBezTo>
                      <a:pt x="50630" y="57591"/>
                      <a:pt x="48142" y="64493"/>
                      <a:pt x="47962" y="73084"/>
                    </a:cubicBezTo>
                    <a:cubicBezTo>
                      <a:pt x="48023" y="80164"/>
                      <a:pt x="49487" y="85908"/>
                      <a:pt x="52355" y="90318"/>
                    </a:cubicBezTo>
                    <a:cubicBezTo>
                      <a:pt x="55223" y="94727"/>
                      <a:pt x="59125" y="98194"/>
                      <a:pt x="64062" y="100718"/>
                    </a:cubicBezTo>
                    <a:cubicBezTo>
                      <a:pt x="68999" y="103242"/>
                      <a:pt x="74602" y="105216"/>
                      <a:pt x="80871" y="106639"/>
                    </a:cubicBezTo>
                    <a:lnTo>
                      <a:pt x="99495" y="111232"/>
                    </a:lnTo>
                    <a:cubicBezTo>
                      <a:pt x="105227" y="112460"/>
                      <a:pt x="109707" y="113831"/>
                      <a:pt x="112936" y="115347"/>
                    </a:cubicBezTo>
                    <a:cubicBezTo>
                      <a:pt x="116165" y="116862"/>
                      <a:pt x="117807" y="119573"/>
                      <a:pt x="117863" y="123480"/>
                    </a:cubicBezTo>
                    <a:cubicBezTo>
                      <a:pt x="117794" y="126805"/>
                      <a:pt x="116114" y="129532"/>
                      <a:pt x="112824" y="131661"/>
                    </a:cubicBezTo>
                    <a:cubicBezTo>
                      <a:pt x="109534" y="133790"/>
                      <a:pt x="105049" y="134891"/>
                      <a:pt x="99367" y="134963"/>
                    </a:cubicBezTo>
                    <a:cubicBezTo>
                      <a:pt x="93558" y="134860"/>
                      <a:pt x="88873" y="133837"/>
                      <a:pt x="85312" y="131893"/>
                    </a:cubicBezTo>
                    <a:cubicBezTo>
                      <a:pt x="81751" y="129948"/>
                      <a:pt x="78772" y="127697"/>
                      <a:pt x="76375" y="125139"/>
                    </a:cubicBezTo>
                    <a:cubicBezTo>
                      <a:pt x="73978" y="122580"/>
                      <a:pt x="71621" y="120329"/>
                      <a:pt x="69303" y="118385"/>
                    </a:cubicBezTo>
                    <a:cubicBezTo>
                      <a:pt x="66986" y="116440"/>
                      <a:pt x="64167" y="115417"/>
                      <a:pt x="60845" y="115315"/>
                    </a:cubicBezTo>
                    <a:cubicBezTo>
                      <a:pt x="56402" y="115434"/>
                      <a:pt x="53138" y="116790"/>
                      <a:pt x="51055" y="119381"/>
                    </a:cubicBezTo>
                    <a:cubicBezTo>
                      <a:pt x="48971" y="121973"/>
                      <a:pt x="47940" y="125083"/>
                      <a:pt x="47962" y="128711"/>
                    </a:cubicBezTo>
                    <a:cubicBezTo>
                      <a:pt x="48080" y="134003"/>
                      <a:pt x="50507" y="138786"/>
                      <a:pt x="55242" y="143062"/>
                    </a:cubicBezTo>
                    <a:cubicBezTo>
                      <a:pt x="59976" y="147338"/>
                      <a:pt x="66305" y="150741"/>
                      <a:pt x="74229" y="153273"/>
                    </a:cubicBezTo>
                    <a:cubicBezTo>
                      <a:pt x="82152" y="155805"/>
                      <a:pt x="90957" y="157102"/>
                      <a:pt x="100643" y="157162"/>
                    </a:cubicBezTo>
                    <a:cubicBezTo>
                      <a:pt x="108797" y="157174"/>
                      <a:pt x="116583" y="155818"/>
                      <a:pt x="124000" y="153094"/>
                    </a:cubicBezTo>
                    <a:cubicBezTo>
                      <a:pt x="131417" y="150370"/>
                      <a:pt x="137502" y="146207"/>
                      <a:pt x="142255" y="140605"/>
                    </a:cubicBezTo>
                    <a:cubicBezTo>
                      <a:pt x="147007" y="135003"/>
                      <a:pt x="149464" y="127891"/>
                      <a:pt x="149625" y="119270"/>
                    </a:cubicBezTo>
                    <a:cubicBezTo>
                      <a:pt x="149470" y="111938"/>
                      <a:pt x="147384" y="106018"/>
                      <a:pt x="143365" y="101512"/>
                    </a:cubicBezTo>
                    <a:cubicBezTo>
                      <a:pt x="139346" y="97005"/>
                      <a:pt x="134321" y="93506"/>
                      <a:pt x="128289" y="91012"/>
                    </a:cubicBezTo>
                    <a:cubicBezTo>
                      <a:pt x="122258" y="88519"/>
                      <a:pt x="116146" y="86625"/>
                      <a:pt x="109954" y="85332"/>
                    </a:cubicBezTo>
                    <a:lnTo>
                      <a:pt x="96688" y="82270"/>
                    </a:lnTo>
                    <a:cubicBezTo>
                      <a:pt x="91740" y="81255"/>
                      <a:pt x="87701" y="80000"/>
                      <a:pt x="84570" y="78506"/>
                    </a:cubicBezTo>
                    <a:cubicBezTo>
                      <a:pt x="81440" y="77013"/>
                      <a:pt x="79824" y="74482"/>
                      <a:pt x="79723" y="70915"/>
                    </a:cubicBezTo>
                    <a:cubicBezTo>
                      <a:pt x="79787" y="67548"/>
                      <a:pt x="81445" y="65065"/>
                      <a:pt x="84698" y="63468"/>
                    </a:cubicBezTo>
                    <a:cubicBezTo>
                      <a:pt x="87951" y="61870"/>
                      <a:pt x="92415" y="61078"/>
                      <a:pt x="98091" y="61091"/>
                    </a:cubicBezTo>
                    <a:cubicBezTo>
                      <a:pt x="104572" y="61272"/>
                      <a:pt x="109455" y="62540"/>
                      <a:pt x="112742" y="64895"/>
                    </a:cubicBezTo>
                    <a:cubicBezTo>
                      <a:pt x="116028" y="67250"/>
                      <a:pt x="118890" y="69605"/>
                      <a:pt x="121326" y="71960"/>
                    </a:cubicBezTo>
                    <a:cubicBezTo>
                      <a:pt x="123762" y="74314"/>
                      <a:pt x="126945" y="75582"/>
                      <a:pt x="130874" y="75763"/>
                    </a:cubicBezTo>
                    <a:cubicBezTo>
                      <a:pt x="135054" y="75647"/>
                      <a:pt x="138301" y="74254"/>
                      <a:pt x="140616" y="71585"/>
                    </a:cubicBezTo>
                    <a:cubicBezTo>
                      <a:pt x="142930" y="68916"/>
                      <a:pt x="144105" y="65674"/>
                      <a:pt x="144140" y="61857"/>
                    </a:cubicBezTo>
                    <a:cubicBezTo>
                      <a:pt x="143988" y="56938"/>
                      <a:pt x="141585" y="52670"/>
                      <a:pt x="136930" y="49051"/>
                    </a:cubicBezTo>
                    <a:cubicBezTo>
                      <a:pt x="132276" y="45432"/>
                      <a:pt x="126282" y="42629"/>
                      <a:pt x="118949" y="40640"/>
                    </a:cubicBezTo>
                    <a:cubicBezTo>
                      <a:pt x="111616" y="38652"/>
                      <a:pt x="103856" y="37644"/>
                      <a:pt x="95668" y="37616"/>
                    </a:cubicBezTo>
                    <a:close/>
                    <a:moveTo>
                      <a:pt x="48982" y="0"/>
                    </a:moveTo>
                    <a:cubicBezTo>
                      <a:pt x="54618" y="26"/>
                      <a:pt x="59960" y="930"/>
                      <a:pt x="65006" y="2711"/>
                    </a:cubicBezTo>
                    <a:cubicBezTo>
                      <a:pt x="70053" y="4491"/>
                      <a:pt x="74661" y="6989"/>
                      <a:pt x="78830" y="10204"/>
                    </a:cubicBezTo>
                    <a:cubicBezTo>
                      <a:pt x="81900" y="9561"/>
                      <a:pt x="85041" y="9062"/>
                      <a:pt x="88254" y="8706"/>
                    </a:cubicBezTo>
                    <a:cubicBezTo>
                      <a:pt x="91466" y="8350"/>
                      <a:pt x="94703" y="8169"/>
                      <a:pt x="97964" y="8164"/>
                    </a:cubicBezTo>
                    <a:cubicBezTo>
                      <a:pt x="114694" y="8354"/>
                      <a:pt x="129805" y="12438"/>
                      <a:pt x="143299" y="20416"/>
                    </a:cubicBezTo>
                    <a:cubicBezTo>
                      <a:pt x="156792" y="28395"/>
                      <a:pt x="167529" y="39131"/>
                      <a:pt x="175509" y="52624"/>
                    </a:cubicBezTo>
                    <a:cubicBezTo>
                      <a:pt x="183490" y="66117"/>
                      <a:pt x="187574" y="81230"/>
                      <a:pt x="187764" y="97963"/>
                    </a:cubicBezTo>
                    <a:cubicBezTo>
                      <a:pt x="187759" y="101225"/>
                      <a:pt x="187578" y="104462"/>
                      <a:pt x="187222" y="107676"/>
                    </a:cubicBezTo>
                    <a:cubicBezTo>
                      <a:pt x="186866" y="110889"/>
                      <a:pt x="186366" y="114031"/>
                      <a:pt x="185723" y="117101"/>
                    </a:cubicBezTo>
                    <a:cubicBezTo>
                      <a:pt x="188939" y="121271"/>
                      <a:pt x="191437" y="125880"/>
                      <a:pt x="193217" y="130928"/>
                    </a:cubicBezTo>
                    <a:cubicBezTo>
                      <a:pt x="194997" y="135975"/>
                      <a:pt x="195900" y="141318"/>
                      <a:pt x="195927" y="146956"/>
                    </a:cubicBezTo>
                    <a:cubicBezTo>
                      <a:pt x="195823" y="156072"/>
                      <a:pt x="193593" y="164309"/>
                      <a:pt x="189238" y="171668"/>
                    </a:cubicBezTo>
                    <a:cubicBezTo>
                      <a:pt x="184883" y="179027"/>
                      <a:pt x="179025" y="184884"/>
                      <a:pt x="171665" y="189239"/>
                    </a:cubicBezTo>
                    <a:cubicBezTo>
                      <a:pt x="164305" y="193594"/>
                      <a:pt x="156065" y="195823"/>
                      <a:pt x="146946" y="195927"/>
                    </a:cubicBezTo>
                    <a:cubicBezTo>
                      <a:pt x="141309" y="195900"/>
                      <a:pt x="135968" y="194997"/>
                      <a:pt x="130922" y="193216"/>
                    </a:cubicBezTo>
                    <a:cubicBezTo>
                      <a:pt x="125875" y="191436"/>
                      <a:pt x="121267" y="188938"/>
                      <a:pt x="117098" y="185722"/>
                    </a:cubicBezTo>
                    <a:cubicBezTo>
                      <a:pt x="114028" y="186365"/>
                      <a:pt x="110887" y="186865"/>
                      <a:pt x="107674" y="187221"/>
                    </a:cubicBezTo>
                    <a:cubicBezTo>
                      <a:pt x="104461" y="187576"/>
                      <a:pt x="101225" y="187757"/>
                      <a:pt x="97964" y="187762"/>
                    </a:cubicBezTo>
                    <a:cubicBezTo>
                      <a:pt x="81234" y="187573"/>
                      <a:pt x="66123" y="183489"/>
                      <a:pt x="52629" y="175510"/>
                    </a:cubicBezTo>
                    <a:cubicBezTo>
                      <a:pt x="39136" y="167531"/>
                      <a:pt x="28399" y="156795"/>
                      <a:pt x="20419" y="143302"/>
                    </a:cubicBezTo>
                    <a:cubicBezTo>
                      <a:pt x="12438" y="129809"/>
                      <a:pt x="8353" y="114696"/>
                      <a:pt x="8164" y="97963"/>
                    </a:cubicBezTo>
                    <a:cubicBezTo>
                      <a:pt x="8169" y="94702"/>
                      <a:pt x="8350" y="91464"/>
                      <a:pt x="8706" y="88251"/>
                    </a:cubicBezTo>
                    <a:cubicBezTo>
                      <a:pt x="9062" y="85037"/>
                      <a:pt x="9561" y="81895"/>
                      <a:pt x="10205" y="78825"/>
                    </a:cubicBezTo>
                    <a:cubicBezTo>
                      <a:pt x="6989" y="74655"/>
                      <a:pt x="4491" y="70046"/>
                      <a:pt x="2711" y="64999"/>
                    </a:cubicBezTo>
                    <a:cubicBezTo>
                      <a:pt x="930" y="59951"/>
                      <a:pt x="27" y="54608"/>
                      <a:pt x="0" y="48971"/>
                    </a:cubicBezTo>
                    <a:cubicBezTo>
                      <a:pt x="104" y="39855"/>
                      <a:pt x="2334" y="31617"/>
                      <a:pt x="6690" y="24258"/>
                    </a:cubicBezTo>
                    <a:cubicBezTo>
                      <a:pt x="11045" y="16899"/>
                      <a:pt x="16904" y="11042"/>
                      <a:pt x="24264" y="6688"/>
                    </a:cubicBezTo>
                    <a:cubicBezTo>
                      <a:pt x="31625" y="2333"/>
                      <a:pt x="39864" y="104"/>
                      <a:pt x="489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bg2"/>
                  </a:solidFill>
                </a:endParaRPr>
              </a:p>
            </p:txBody>
          </p:sp>
        </p:grpSp>
      </p:grpSp>
    </p:spTree>
    <p:extLst>
      <p:ext uri="{BB962C8B-B14F-4D97-AF65-F5344CB8AC3E}">
        <p14:creationId xmlns:p14="http://schemas.microsoft.com/office/powerpoint/2010/main" val="134202505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0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40000">
                                          <p:cBhvr additive="base">
                                            <p:cTn id="7" dur="9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8" dur="9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900"/>
                                </p:stCondLst>
                                <p:childTnLst>
                                  <p:par>
                                    <p:cTn id="10" presetID="2" presetClass="entr" presetSubtype="4" fill="hold" nodeType="afterEffect" p14:presetBounceEnd="40000">
                                      <p:stCondLst>
                                        <p:cond delay="200"/>
                                      </p:stCondLst>
                                      <p:childTnLst>
                                        <p:set>
                                          <p:cBhvr>
                                            <p:cTn id="11" dur="1" fill="hold">
                                              <p:stCondLst>
                                                <p:cond delay="0"/>
                                              </p:stCondLst>
                                            </p:cTn>
                                            <p:tgtEl>
                                              <p:spTgt spid="21"/>
                                            </p:tgtEl>
                                            <p:attrNameLst>
                                              <p:attrName>style.visibility</p:attrName>
                                            </p:attrNameLst>
                                          </p:cBhvr>
                                          <p:to>
                                            <p:strVal val="visible"/>
                                          </p:to>
                                        </p:set>
                                        <p:anim calcmode="lin" valueType="num" p14:bounceEnd="40000">
                                          <p:cBhvr additive="base">
                                            <p:cTn id="12" dur="9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13" dur="900" fill="hold"/>
                                            <p:tgtEl>
                                              <p:spTgt spid="21"/>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6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900"/>
                                            <p:tgtEl>
                                              <p:spTgt spid="8"/>
                                            </p:tgtEl>
                                          </p:cBhvr>
                                        </p:animEffect>
                                      </p:childTnLst>
                                    </p:cTn>
                                  </p:par>
                                </p:childTnLst>
                              </p:cTn>
                            </p:par>
                            <p:par>
                              <p:cTn id="17" fill="hold">
                                <p:stCondLst>
                                  <p:cond delay="2400"/>
                                </p:stCondLst>
                                <p:childTnLst>
                                  <p:par>
                                    <p:cTn id="18" presetID="2" presetClass="entr" presetSubtype="4" fill="hold" nodeType="afterEffect" p14:presetBounceEnd="40000">
                                      <p:stCondLst>
                                        <p:cond delay="200"/>
                                      </p:stCondLst>
                                      <p:childTnLst>
                                        <p:set>
                                          <p:cBhvr>
                                            <p:cTn id="19" dur="1" fill="hold">
                                              <p:stCondLst>
                                                <p:cond delay="0"/>
                                              </p:stCondLst>
                                            </p:cTn>
                                            <p:tgtEl>
                                              <p:spTgt spid="20"/>
                                            </p:tgtEl>
                                            <p:attrNameLst>
                                              <p:attrName>style.visibility</p:attrName>
                                            </p:attrNameLst>
                                          </p:cBhvr>
                                          <p:to>
                                            <p:strVal val="visible"/>
                                          </p:to>
                                        </p:set>
                                        <p:anim calcmode="lin" valueType="num" p14:bounceEnd="40000">
                                          <p:cBhvr additive="base">
                                            <p:cTn id="20" dur="9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21" dur="900" fill="hold"/>
                                            <p:tgtEl>
                                              <p:spTgt spid="20"/>
                                            </p:tgtEl>
                                            <p:attrNameLst>
                                              <p:attrName>ppt_y</p:attrName>
                                            </p:attrNameLst>
                                          </p:cBhvr>
                                          <p:tavLst>
                                            <p:tav tm="0">
                                              <p:val>
                                                <p:strVal val="1+#ppt_h/2"/>
                                              </p:val>
                                            </p:tav>
                                            <p:tav tm="100000">
                                              <p:val>
                                                <p:strVal val="#ppt_y"/>
                                              </p:val>
                                            </p:tav>
                                          </p:tavLst>
                                        </p:anim>
                                      </p:childTnLst>
                                    </p:cTn>
                                  </p:par>
                                  <p:par>
                                    <p:cTn id="22" presetID="10" presetClass="entr" presetSubtype="0" fill="hold" nodeType="withEffect">
                                      <p:stCondLst>
                                        <p:cond delay="6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900"/>
                                            <p:tgtEl>
                                              <p:spTgt spid="7"/>
                                            </p:tgtEl>
                                          </p:cBhvr>
                                        </p:animEffect>
                                      </p:childTnLst>
                                    </p:cTn>
                                  </p:par>
                                </p:childTnLst>
                              </p:cTn>
                            </p:par>
                            <p:par>
                              <p:cTn id="25" fill="hold">
                                <p:stCondLst>
                                  <p:cond delay="3900"/>
                                </p:stCondLst>
                                <p:childTnLst>
                                  <p:par>
                                    <p:cTn id="26" presetID="2" presetClass="entr" presetSubtype="4" fill="hold" nodeType="afterEffect" p14:presetBounceEnd="40000">
                                      <p:stCondLst>
                                        <p:cond delay="200"/>
                                      </p:stCondLst>
                                      <p:childTnLst>
                                        <p:set>
                                          <p:cBhvr>
                                            <p:cTn id="27" dur="1" fill="hold">
                                              <p:stCondLst>
                                                <p:cond delay="0"/>
                                              </p:stCondLst>
                                            </p:cTn>
                                            <p:tgtEl>
                                              <p:spTgt spid="19"/>
                                            </p:tgtEl>
                                            <p:attrNameLst>
                                              <p:attrName>style.visibility</p:attrName>
                                            </p:attrNameLst>
                                          </p:cBhvr>
                                          <p:to>
                                            <p:strVal val="visible"/>
                                          </p:to>
                                        </p:set>
                                        <p:anim calcmode="lin" valueType="num" p14:bounceEnd="40000">
                                          <p:cBhvr additive="base">
                                            <p:cTn id="28" dur="9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29" dur="900" fill="hold"/>
                                            <p:tgtEl>
                                              <p:spTgt spid="19"/>
                                            </p:tgtEl>
                                            <p:attrNameLst>
                                              <p:attrName>ppt_y</p:attrName>
                                            </p:attrNameLst>
                                          </p:cBhvr>
                                          <p:tavLst>
                                            <p:tav tm="0">
                                              <p:val>
                                                <p:strVal val="1+#ppt_h/2"/>
                                              </p:val>
                                            </p:tav>
                                            <p:tav tm="100000">
                                              <p:val>
                                                <p:strVal val="#ppt_y"/>
                                              </p:val>
                                            </p:tav>
                                          </p:tavLst>
                                        </p:anim>
                                      </p:childTnLst>
                                    </p:cTn>
                                  </p:par>
                                  <p:par>
                                    <p:cTn id="30" presetID="10" presetClass="entr" presetSubtype="0" fill="hold" nodeType="withEffect">
                                      <p:stCondLst>
                                        <p:cond delay="6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900"/>
                                            <p:tgtEl>
                                              <p:spTgt spid="10"/>
                                            </p:tgtEl>
                                          </p:cBhvr>
                                        </p:animEffect>
                                      </p:childTnLst>
                                    </p:cTn>
                                  </p:par>
                                </p:childTnLst>
                              </p:cTn>
                            </p:par>
                            <p:par>
                              <p:cTn id="33" fill="hold">
                                <p:stCondLst>
                                  <p:cond delay="5400"/>
                                </p:stCondLst>
                                <p:childTnLst>
                                  <p:par>
                                    <p:cTn id="34" presetID="2" presetClass="entr" presetSubtype="4" fill="hold" nodeType="afterEffect" p14:presetBounceEnd="40000">
                                      <p:stCondLst>
                                        <p:cond delay="200"/>
                                      </p:stCondLst>
                                      <p:childTnLst>
                                        <p:set>
                                          <p:cBhvr>
                                            <p:cTn id="35" dur="1" fill="hold">
                                              <p:stCondLst>
                                                <p:cond delay="0"/>
                                              </p:stCondLst>
                                            </p:cTn>
                                            <p:tgtEl>
                                              <p:spTgt spid="18"/>
                                            </p:tgtEl>
                                            <p:attrNameLst>
                                              <p:attrName>style.visibility</p:attrName>
                                            </p:attrNameLst>
                                          </p:cBhvr>
                                          <p:to>
                                            <p:strVal val="visible"/>
                                          </p:to>
                                        </p:set>
                                        <p:anim calcmode="lin" valueType="num" p14:bounceEnd="40000">
                                          <p:cBhvr additive="base">
                                            <p:cTn id="36" dur="9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37" dur="900" fill="hold"/>
                                            <p:tgtEl>
                                              <p:spTgt spid="18"/>
                                            </p:tgtEl>
                                            <p:attrNameLst>
                                              <p:attrName>ppt_y</p:attrName>
                                            </p:attrNameLst>
                                          </p:cBhvr>
                                          <p:tavLst>
                                            <p:tav tm="0">
                                              <p:val>
                                                <p:strVal val="1+#ppt_h/2"/>
                                              </p:val>
                                            </p:tav>
                                            <p:tav tm="100000">
                                              <p:val>
                                                <p:strVal val="#ppt_y"/>
                                              </p:val>
                                            </p:tav>
                                          </p:tavLst>
                                        </p:anim>
                                      </p:childTnLst>
                                    </p:cTn>
                                  </p:par>
                                  <p:par>
                                    <p:cTn id="38" presetID="10" presetClass="entr" presetSubtype="0" fill="hold" nodeType="withEffect">
                                      <p:stCondLst>
                                        <p:cond delay="6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900"/>
                                            <p:tgtEl>
                                              <p:spTgt spid="14"/>
                                            </p:tgtEl>
                                          </p:cBhvr>
                                        </p:animEffect>
                                      </p:childTnLst>
                                    </p:cTn>
                                  </p:par>
                                </p:childTnLst>
                              </p:cTn>
                            </p:par>
                            <p:par>
                              <p:cTn id="41" fill="hold">
                                <p:stCondLst>
                                  <p:cond delay="6900"/>
                                </p:stCondLst>
                                <p:childTnLst>
                                  <p:par>
                                    <p:cTn id="42" presetID="2" presetClass="entr" presetSubtype="4" fill="hold" nodeType="afterEffect" p14:presetBounceEnd="40000">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14:bounceEnd="40000">
                                          <p:cBhvr additive="base">
                                            <p:cTn id="44" dur="9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45" dur="900" fill="hold"/>
                                            <p:tgtEl>
                                              <p:spTgt spid="17"/>
                                            </p:tgtEl>
                                            <p:attrNameLst>
                                              <p:attrName>ppt_y</p:attrName>
                                            </p:attrNameLst>
                                          </p:cBhvr>
                                          <p:tavLst>
                                            <p:tav tm="0">
                                              <p:val>
                                                <p:strVal val="1+#ppt_h/2"/>
                                              </p:val>
                                            </p:tav>
                                            <p:tav tm="100000">
                                              <p:val>
                                                <p:strVal val="#ppt_y"/>
                                              </p:val>
                                            </p:tav>
                                          </p:tavLst>
                                        </p:anim>
                                      </p:childTnLst>
                                    </p:cTn>
                                  </p:par>
                                  <p:par>
                                    <p:cTn id="46" presetID="10" presetClass="entr" presetSubtype="0" fill="hold" nodeType="withEffect">
                                      <p:stCondLst>
                                        <p:cond delay="6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9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900" fill="hold"/>
                                            <p:tgtEl>
                                              <p:spTgt spid="60"/>
                                            </p:tgtEl>
                                            <p:attrNameLst>
                                              <p:attrName>ppt_x</p:attrName>
                                            </p:attrNameLst>
                                          </p:cBhvr>
                                          <p:tavLst>
                                            <p:tav tm="0">
                                              <p:val>
                                                <p:strVal val="#ppt_x"/>
                                              </p:val>
                                            </p:tav>
                                            <p:tav tm="100000">
                                              <p:val>
                                                <p:strVal val="#ppt_x"/>
                                              </p:val>
                                            </p:tav>
                                          </p:tavLst>
                                        </p:anim>
                                        <p:anim calcmode="lin" valueType="num">
                                          <p:cBhvr additive="base">
                                            <p:cTn id="8" dur="9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900"/>
                                </p:stCondLst>
                                <p:childTnLst>
                                  <p:par>
                                    <p:cTn id="10" presetID="2" presetClass="entr" presetSubtype="4" fill="hold" nodeType="afterEffect">
                                      <p:stCondLst>
                                        <p:cond delay="20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900" fill="hold"/>
                                            <p:tgtEl>
                                              <p:spTgt spid="21"/>
                                            </p:tgtEl>
                                            <p:attrNameLst>
                                              <p:attrName>ppt_x</p:attrName>
                                            </p:attrNameLst>
                                          </p:cBhvr>
                                          <p:tavLst>
                                            <p:tav tm="0">
                                              <p:val>
                                                <p:strVal val="#ppt_x"/>
                                              </p:val>
                                            </p:tav>
                                            <p:tav tm="100000">
                                              <p:val>
                                                <p:strVal val="#ppt_x"/>
                                              </p:val>
                                            </p:tav>
                                          </p:tavLst>
                                        </p:anim>
                                        <p:anim calcmode="lin" valueType="num">
                                          <p:cBhvr additive="base">
                                            <p:cTn id="13" dur="900" fill="hold"/>
                                            <p:tgtEl>
                                              <p:spTgt spid="21"/>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6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900"/>
                                            <p:tgtEl>
                                              <p:spTgt spid="8"/>
                                            </p:tgtEl>
                                          </p:cBhvr>
                                        </p:animEffect>
                                      </p:childTnLst>
                                    </p:cTn>
                                  </p:par>
                                </p:childTnLst>
                              </p:cTn>
                            </p:par>
                            <p:par>
                              <p:cTn id="17" fill="hold">
                                <p:stCondLst>
                                  <p:cond delay="2400"/>
                                </p:stCondLst>
                                <p:childTnLst>
                                  <p:par>
                                    <p:cTn id="18" presetID="2" presetClass="entr" presetSubtype="4" fill="hold" nodeType="afterEffect">
                                      <p:stCondLst>
                                        <p:cond delay="2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900" fill="hold"/>
                                            <p:tgtEl>
                                              <p:spTgt spid="20"/>
                                            </p:tgtEl>
                                            <p:attrNameLst>
                                              <p:attrName>ppt_x</p:attrName>
                                            </p:attrNameLst>
                                          </p:cBhvr>
                                          <p:tavLst>
                                            <p:tav tm="0">
                                              <p:val>
                                                <p:strVal val="#ppt_x"/>
                                              </p:val>
                                            </p:tav>
                                            <p:tav tm="100000">
                                              <p:val>
                                                <p:strVal val="#ppt_x"/>
                                              </p:val>
                                            </p:tav>
                                          </p:tavLst>
                                        </p:anim>
                                        <p:anim calcmode="lin" valueType="num">
                                          <p:cBhvr additive="base">
                                            <p:cTn id="21" dur="900" fill="hold"/>
                                            <p:tgtEl>
                                              <p:spTgt spid="20"/>
                                            </p:tgtEl>
                                            <p:attrNameLst>
                                              <p:attrName>ppt_y</p:attrName>
                                            </p:attrNameLst>
                                          </p:cBhvr>
                                          <p:tavLst>
                                            <p:tav tm="0">
                                              <p:val>
                                                <p:strVal val="1+#ppt_h/2"/>
                                              </p:val>
                                            </p:tav>
                                            <p:tav tm="100000">
                                              <p:val>
                                                <p:strVal val="#ppt_y"/>
                                              </p:val>
                                            </p:tav>
                                          </p:tavLst>
                                        </p:anim>
                                      </p:childTnLst>
                                    </p:cTn>
                                  </p:par>
                                  <p:par>
                                    <p:cTn id="22" presetID="10" presetClass="entr" presetSubtype="0" fill="hold" nodeType="withEffect">
                                      <p:stCondLst>
                                        <p:cond delay="6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900"/>
                                            <p:tgtEl>
                                              <p:spTgt spid="7"/>
                                            </p:tgtEl>
                                          </p:cBhvr>
                                        </p:animEffect>
                                      </p:childTnLst>
                                    </p:cTn>
                                  </p:par>
                                </p:childTnLst>
                              </p:cTn>
                            </p:par>
                            <p:par>
                              <p:cTn id="25" fill="hold">
                                <p:stCondLst>
                                  <p:cond delay="3900"/>
                                </p:stCondLst>
                                <p:childTnLst>
                                  <p:par>
                                    <p:cTn id="26" presetID="2" presetClass="entr" presetSubtype="4" fill="hold" nodeType="afterEffect">
                                      <p:stCondLst>
                                        <p:cond delay="2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900" fill="hold"/>
                                            <p:tgtEl>
                                              <p:spTgt spid="19"/>
                                            </p:tgtEl>
                                            <p:attrNameLst>
                                              <p:attrName>ppt_x</p:attrName>
                                            </p:attrNameLst>
                                          </p:cBhvr>
                                          <p:tavLst>
                                            <p:tav tm="0">
                                              <p:val>
                                                <p:strVal val="#ppt_x"/>
                                              </p:val>
                                            </p:tav>
                                            <p:tav tm="100000">
                                              <p:val>
                                                <p:strVal val="#ppt_x"/>
                                              </p:val>
                                            </p:tav>
                                          </p:tavLst>
                                        </p:anim>
                                        <p:anim calcmode="lin" valueType="num">
                                          <p:cBhvr additive="base">
                                            <p:cTn id="29" dur="900" fill="hold"/>
                                            <p:tgtEl>
                                              <p:spTgt spid="19"/>
                                            </p:tgtEl>
                                            <p:attrNameLst>
                                              <p:attrName>ppt_y</p:attrName>
                                            </p:attrNameLst>
                                          </p:cBhvr>
                                          <p:tavLst>
                                            <p:tav tm="0">
                                              <p:val>
                                                <p:strVal val="1+#ppt_h/2"/>
                                              </p:val>
                                            </p:tav>
                                            <p:tav tm="100000">
                                              <p:val>
                                                <p:strVal val="#ppt_y"/>
                                              </p:val>
                                            </p:tav>
                                          </p:tavLst>
                                        </p:anim>
                                      </p:childTnLst>
                                    </p:cTn>
                                  </p:par>
                                  <p:par>
                                    <p:cTn id="30" presetID="10" presetClass="entr" presetSubtype="0" fill="hold" nodeType="withEffect">
                                      <p:stCondLst>
                                        <p:cond delay="6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900"/>
                                            <p:tgtEl>
                                              <p:spTgt spid="10"/>
                                            </p:tgtEl>
                                          </p:cBhvr>
                                        </p:animEffect>
                                      </p:childTnLst>
                                    </p:cTn>
                                  </p:par>
                                </p:childTnLst>
                              </p:cTn>
                            </p:par>
                            <p:par>
                              <p:cTn id="33" fill="hold">
                                <p:stCondLst>
                                  <p:cond delay="5400"/>
                                </p:stCondLst>
                                <p:childTnLst>
                                  <p:par>
                                    <p:cTn id="34" presetID="2" presetClass="entr" presetSubtype="4" fill="hold" nodeType="afterEffect">
                                      <p:stCondLst>
                                        <p:cond delay="2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900" fill="hold"/>
                                            <p:tgtEl>
                                              <p:spTgt spid="18"/>
                                            </p:tgtEl>
                                            <p:attrNameLst>
                                              <p:attrName>ppt_x</p:attrName>
                                            </p:attrNameLst>
                                          </p:cBhvr>
                                          <p:tavLst>
                                            <p:tav tm="0">
                                              <p:val>
                                                <p:strVal val="#ppt_x"/>
                                              </p:val>
                                            </p:tav>
                                            <p:tav tm="100000">
                                              <p:val>
                                                <p:strVal val="#ppt_x"/>
                                              </p:val>
                                            </p:tav>
                                          </p:tavLst>
                                        </p:anim>
                                        <p:anim calcmode="lin" valueType="num">
                                          <p:cBhvr additive="base">
                                            <p:cTn id="37" dur="900" fill="hold"/>
                                            <p:tgtEl>
                                              <p:spTgt spid="18"/>
                                            </p:tgtEl>
                                            <p:attrNameLst>
                                              <p:attrName>ppt_y</p:attrName>
                                            </p:attrNameLst>
                                          </p:cBhvr>
                                          <p:tavLst>
                                            <p:tav tm="0">
                                              <p:val>
                                                <p:strVal val="1+#ppt_h/2"/>
                                              </p:val>
                                            </p:tav>
                                            <p:tav tm="100000">
                                              <p:val>
                                                <p:strVal val="#ppt_y"/>
                                              </p:val>
                                            </p:tav>
                                          </p:tavLst>
                                        </p:anim>
                                      </p:childTnLst>
                                    </p:cTn>
                                  </p:par>
                                  <p:par>
                                    <p:cTn id="38" presetID="10" presetClass="entr" presetSubtype="0" fill="hold" nodeType="withEffect">
                                      <p:stCondLst>
                                        <p:cond delay="6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900"/>
                                            <p:tgtEl>
                                              <p:spTgt spid="14"/>
                                            </p:tgtEl>
                                          </p:cBhvr>
                                        </p:animEffect>
                                      </p:childTnLst>
                                    </p:cTn>
                                  </p:par>
                                </p:childTnLst>
                              </p:cTn>
                            </p:par>
                            <p:par>
                              <p:cTn id="41" fill="hold">
                                <p:stCondLst>
                                  <p:cond delay="6900"/>
                                </p:stCondLst>
                                <p:childTnLst>
                                  <p:par>
                                    <p:cTn id="42" presetID="2" presetClass="entr" presetSubtype="4" fill="hold" nodeType="after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900" fill="hold"/>
                                            <p:tgtEl>
                                              <p:spTgt spid="17"/>
                                            </p:tgtEl>
                                            <p:attrNameLst>
                                              <p:attrName>ppt_x</p:attrName>
                                            </p:attrNameLst>
                                          </p:cBhvr>
                                          <p:tavLst>
                                            <p:tav tm="0">
                                              <p:val>
                                                <p:strVal val="#ppt_x"/>
                                              </p:val>
                                            </p:tav>
                                            <p:tav tm="100000">
                                              <p:val>
                                                <p:strVal val="#ppt_x"/>
                                              </p:val>
                                            </p:tav>
                                          </p:tavLst>
                                        </p:anim>
                                        <p:anim calcmode="lin" valueType="num">
                                          <p:cBhvr additive="base">
                                            <p:cTn id="45" dur="900" fill="hold"/>
                                            <p:tgtEl>
                                              <p:spTgt spid="17"/>
                                            </p:tgtEl>
                                            <p:attrNameLst>
                                              <p:attrName>ppt_y</p:attrName>
                                            </p:attrNameLst>
                                          </p:cBhvr>
                                          <p:tavLst>
                                            <p:tav tm="0">
                                              <p:val>
                                                <p:strVal val="1+#ppt_h/2"/>
                                              </p:val>
                                            </p:tav>
                                            <p:tav tm="100000">
                                              <p:val>
                                                <p:strVal val="#ppt_y"/>
                                              </p:val>
                                            </p:tav>
                                          </p:tavLst>
                                        </p:anim>
                                      </p:childTnLst>
                                    </p:cTn>
                                  </p:par>
                                  <p:par>
                                    <p:cTn id="46" presetID="10" presetClass="entr" presetSubtype="0" fill="hold" nodeType="withEffect">
                                      <p:stCondLst>
                                        <p:cond delay="6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9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hape 132"/>
          <p:cNvSpPr/>
          <p:nvPr/>
        </p:nvSpPr>
        <p:spPr>
          <a:xfrm>
            <a:off x="0" y="2044793"/>
            <a:ext cx="12192000" cy="3311471"/>
          </a:xfrm>
          <a:prstGeom prst="rect">
            <a:avLst/>
          </a:prstGeom>
          <a:solidFill>
            <a:schemeClr val="accent1"/>
          </a:solidFill>
          <a:ln w="12700">
            <a:miter lim="400000"/>
          </a:ln>
        </p:spPr>
        <p:txBody>
          <a:bodyPr lIns="67733" tIns="67733" rIns="67733" bIns="67733" anchor="ctr"/>
          <a:lstStyle/>
          <a:p>
            <a:pPr lvl="0"/>
            <a:endParaRPr sz="2400" dirty="0"/>
          </a:p>
        </p:txBody>
      </p:sp>
      <p:sp>
        <p:nvSpPr>
          <p:cNvPr id="17" name="Text Placeholder 16"/>
          <p:cNvSpPr>
            <a:spLocks noGrp="1"/>
          </p:cNvSpPr>
          <p:nvPr>
            <p:ph type="body" sz="quarter" idx="18"/>
          </p:nvPr>
        </p:nvSpPr>
        <p:spPr/>
        <p:txBody>
          <a:bodyPr>
            <a:noAutofit/>
          </a:bodyPr>
          <a:lstStyle/>
          <a:p>
            <a:r>
              <a:rPr lang="en-US" sz="2400" dirty="0"/>
              <a:t>Please respond on your notetaker.</a:t>
            </a:r>
          </a:p>
        </p:txBody>
      </p:sp>
      <p:sp>
        <p:nvSpPr>
          <p:cNvPr id="2" name="Slide Number Placeholder 1"/>
          <p:cNvSpPr>
            <a:spLocks noGrp="1"/>
          </p:cNvSpPr>
          <p:nvPr>
            <p:ph type="sldNum" sz="quarter" idx="12"/>
          </p:nvPr>
        </p:nvSpPr>
        <p:spPr/>
        <p:txBody>
          <a:bodyPr/>
          <a:lstStyle/>
          <a:p>
            <a:fld id="{48F63A3B-78C7-47BE-AE5E-E10140E04643}" type="slidenum">
              <a:rPr lang="en-US" smtClean="0"/>
              <a:t>12</a:t>
            </a:fld>
            <a:endParaRPr lang="en-US" dirty="0"/>
          </a:p>
        </p:txBody>
      </p:sp>
      <p:sp>
        <p:nvSpPr>
          <p:cNvPr id="82" name="Content Placeholder 8"/>
          <p:cNvSpPr txBox="1">
            <a:spLocks/>
          </p:cNvSpPr>
          <p:nvPr/>
        </p:nvSpPr>
        <p:spPr>
          <a:xfrm>
            <a:off x="7406245" y="6171555"/>
            <a:ext cx="2738812" cy="292100"/>
          </a:xfrm>
          <a:prstGeom prst="rect">
            <a:avLst/>
          </a:prstGeom>
        </p:spPr>
        <p:txBody>
          <a:bodyPr vert="horz" lIns="0" tIns="0" rIns="0" bIns="0" rtlCol="0">
            <a:noAutofit/>
          </a:bodyPr>
          <a:lstStyle>
            <a:lvl1pPr marL="0" indent="0" algn="l" defTabSz="685800" rtl="0" eaLnBrk="1" latinLnBrk="0" hangingPunct="1">
              <a:lnSpc>
                <a:spcPct val="100000"/>
              </a:lnSpc>
              <a:spcBef>
                <a:spcPts val="750"/>
              </a:spcBef>
              <a:buFont typeface="Arial" panose="020B0604020202020204" pitchFamily="34" charset="0"/>
              <a:buNone/>
              <a:defRPr sz="1350" b="0" kern="1200">
                <a:solidFill>
                  <a:schemeClr val="tx1">
                    <a:lumMod val="75000"/>
                    <a:lumOff val="25000"/>
                  </a:schemeClr>
                </a:solidFill>
                <a:latin typeface="U.S. 101"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U.S. 101"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U.S. 101"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U.S. 101"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U.S. 101"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id-ID" sz="1800" dirty="0"/>
          </a:p>
        </p:txBody>
      </p:sp>
      <p:sp>
        <p:nvSpPr>
          <p:cNvPr id="18" name="Title 17"/>
          <p:cNvSpPr>
            <a:spLocks noGrp="1"/>
          </p:cNvSpPr>
          <p:nvPr>
            <p:ph type="title"/>
          </p:nvPr>
        </p:nvSpPr>
        <p:spPr/>
        <p:txBody>
          <a:bodyPr/>
          <a:lstStyle/>
          <a:p>
            <a:r>
              <a:rPr lang="en-US" dirty="0"/>
              <a:t>QUICK WRITE</a:t>
            </a:r>
            <a:endParaRPr lang="id-ID" dirty="0"/>
          </a:p>
        </p:txBody>
      </p:sp>
      <p:sp>
        <p:nvSpPr>
          <p:cNvPr id="5" name="Content Placeholder 4"/>
          <p:cNvSpPr>
            <a:spLocks noGrp="1"/>
          </p:cNvSpPr>
          <p:nvPr>
            <p:ph sz="quarter" idx="16"/>
          </p:nvPr>
        </p:nvSpPr>
        <p:spPr>
          <a:xfrm>
            <a:off x="4163295" y="2445305"/>
            <a:ext cx="5435600" cy="2469116"/>
          </a:xfrm>
        </p:spPr>
        <p:txBody>
          <a:bodyPr anchor="ctr"/>
          <a:lstStyle/>
          <a:p>
            <a:pPr algn="ctr"/>
            <a:r>
              <a:rPr lang="en-US" sz="4400" dirty="0">
                <a:solidFill>
                  <a:schemeClr val="bg1"/>
                </a:solidFill>
              </a:rPr>
              <a:t>What are </a:t>
            </a:r>
            <a:r>
              <a:rPr lang="en-US" sz="4400" b="1" dirty="0">
                <a:solidFill>
                  <a:schemeClr val="bg1"/>
                </a:solidFill>
              </a:rPr>
              <a:t>three</a:t>
            </a:r>
            <a:r>
              <a:rPr lang="en-US" sz="4400" dirty="0">
                <a:solidFill>
                  <a:schemeClr val="bg1"/>
                </a:solidFill>
              </a:rPr>
              <a:t> financial goals you have?</a:t>
            </a:r>
            <a:endParaRPr lang="en-US" sz="4267" dirty="0">
              <a:solidFill>
                <a:schemeClr val="bg1"/>
              </a:solidFill>
            </a:endParaRPr>
          </a:p>
        </p:txBody>
      </p:sp>
      <p:sp>
        <p:nvSpPr>
          <p:cNvPr id="8" name="AutoShape 112">
            <a:extLst>
              <a:ext uri="{FF2B5EF4-FFF2-40B4-BE49-F238E27FC236}">
                <a16:creationId xmlns:a16="http://schemas.microsoft.com/office/drawing/2014/main" id="{B76AB49B-2EBE-40A6-9B61-42F0C14DB6CA}"/>
              </a:ext>
            </a:extLst>
          </p:cNvPr>
          <p:cNvSpPr>
            <a:spLocks/>
          </p:cNvSpPr>
          <p:nvPr/>
        </p:nvSpPr>
        <p:spPr bwMode="auto">
          <a:xfrm>
            <a:off x="2454783" y="2869193"/>
            <a:ext cx="1599988" cy="160272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lumMod val="9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Tree>
    <p:extLst>
      <p:ext uri="{BB962C8B-B14F-4D97-AF65-F5344CB8AC3E}">
        <p14:creationId xmlns:p14="http://schemas.microsoft.com/office/powerpoint/2010/main" val="3967528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p:tmAbs val="0"/>
                                  </p:iterate>
                                  <p:childTnLst>
                                    <p:set>
                                      <p:cBhvr>
                                        <p:cTn id="6" fill="hold"/>
                                        <p:tgtEl>
                                          <p:spTgt spid="39"/>
                                        </p:tgtEl>
                                        <p:attrNameLst>
                                          <p:attrName>style.visibility</p:attrName>
                                        </p:attrNameLst>
                                      </p:cBhvr>
                                      <p:to>
                                        <p:strVal val="visible"/>
                                      </p:to>
                                    </p:set>
                                    <p:animEffect transition="in" filter="wipe(up)">
                                      <p:cBhvr>
                                        <p:cTn id="7" dur="500"/>
                                        <p:tgtEl>
                                          <p:spTgt spid="3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advAuto="0"/>
      <p:bldP spid="5" grpId="0" build="p"/>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Полилиния 41"/>
          <p:cNvSpPr/>
          <p:nvPr/>
        </p:nvSpPr>
        <p:spPr>
          <a:xfrm>
            <a:off x="517864" y="2121552"/>
            <a:ext cx="2516828" cy="2516826"/>
          </a:xfrm>
          <a:custGeom>
            <a:avLst/>
            <a:gdLst>
              <a:gd name="connsiteX0" fmla="*/ 3653141 w 7306282"/>
              <a:gd name="connsiteY0" fmla="*/ 457198 h 7306278"/>
              <a:gd name="connsiteX1" fmla="*/ 457200 w 7306282"/>
              <a:gd name="connsiteY1" fmla="*/ 3653139 h 7306278"/>
              <a:gd name="connsiteX2" fmla="*/ 3653141 w 7306282"/>
              <a:gd name="connsiteY2" fmla="*/ 6849080 h 7306278"/>
              <a:gd name="connsiteX3" fmla="*/ 6849082 w 7306282"/>
              <a:gd name="connsiteY3" fmla="*/ 3653139 h 7306278"/>
              <a:gd name="connsiteX4" fmla="*/ 3653141 w 7306282"/>
              <a:gd name="connsiteY4" fmla="*/ 457198 h 7306278"/>
              <a:gd name="connsiteX5" fmla="*/ 3655908 w 7306282"/>
              <a:gd name="connsiteY5" fmla="*/ 0 h 7306278"/>
              <a:gd name="connsiteX6" fmla="*/ 3841333 w 7306282"/>
              <a:gd name="connsiteY6" fmla="*/ 5535 h 7306278"/>
              <a:gd name="connsiteX7" fmla="*/ 4026758 w 7306282"/>
              <a:gd name="connsiteY7" fmla="*/ 22141 h 7306278"/>
              <a:gd name="connsiteX8" fmla="*/ 4209416 w 7306282"/>
              <a:gd name="connsiteY8" fmla="*/ 44281 h 7306278"/>
              <a:gd name="connsiteX9" fmla="*/ 4389304 w 7306282"/>
              <a:gd name="connsiteY9" fmla="*/ 77491 h 7306278"/>
              <a:gd name="connsiteX10" fmla="*/ 4566427 w 7306282"/>
              <a:gd name="connsiteY10" fmla="*/ 116237 h 7306278"/>
              <a:gd name="connsiteX11" fmla="*/ 4738014 w 7306282"/>
              <a:gd name="connsiteY11" fmla="*/ 166052 h 7306278"/>
              <a:gd name="connsiteX12" fmla="*/ 4906833 w 7306282"/>
              <a:gd name="connsiteY12" fmla="*/ 224170 h 7306278"/>
              <a:gd name="connsiteX13" fmla="*/ 5075653 w 7306282"/>
              <a:gd name="connsiteY13" fmla="*/ 290590 h 7306278"/>
              <a:gd name="connsiteX14" fmla="*/ 5236169 w 7306282"/>
              <a:gd name="connsiteY14" fmla="*/ 362547 h 7306278"/>
              <a:gd name="connsiteX15" fmla="*/ 5393918 w 7306282"/>
              <a:gd name="connsiteY15" fmla="*/ 442805 h 7306278"/>
              <a:gd name="connsiteX16" fmla="*/ 5546133 w 7306282"/>
              <a:gd name="connsiteY16" fmla="*/ 531366 h 7306278"/>
              <a:gd name="connsiteX17" fmla="*/ 5692812 w 7306282"/>
              <a:gd name="connsiteY17" fmla="*/ 625462 h 7306278"/>
              <a:gd name="connsiteX18" fmla="*/ 5836724 w 7306282"/>
              <a:gd name="connsiteY18" fmla="*/ 727861 h 7306278"/>
              <a:gd name="connsiteX19" fmla="*/ 5977868 w 7306282"/>
              <a:gd name="connsiteY19" fmla="*/ 835794 h 7306278"/>
              <a:gd name="connsiteX20" fmla="*/ 6110709 w 7306282"/>
              <a:gd name="connsiteY20" fmla="*/ 952031 h 7306278"/>
              <a:gd name="connsiteX21" fmla="*/ 6238016 w 7306282"/>
              <a:gd name="connsiteY21" fmla="*/ 1071034 h 7306278"/>
              <a:gd name="connsiteX22" fmla="*/ 6354252 w 7306282"/>
              <a:gd name="connsiteY22" fmla="*/ 1198341 h 7306278"/>
              <a:gd name="connsiteX23" fmla="*/ 6470488 w 7306282"/>
              <a:gd name="connsiteY23" fmla="*/ 1331182 h 7306278"/>
              <a:gd name="connsiteX24" fmla="*/ 6578422 w 7306282"/>
              <a:gd name="connsiteY24" fmla="*/ 1469559 h 7306278"/>
              <a:gd name="connsiteX25" fmla="*/ 6680820 w 7306282"/>
              <a:gd name="connsiteY25" fmla="*/ 1613471 h 7306278"/>
              <a:gd name="connsiteX26" fmla="*/ 6777684 w 7306282"/>
              <a:gd name="connsiteY26" fmla="*/ 1760149 h 7306278"/>
              <a:gd name="connsiteX27" fmla="*/ 6863477 w 7306282"/>
              <a:gd name="connsiteY27" fmla="*/ 1912364 h 7306278"/>
              <a:gd name="connsiteX28" fmla="*/ 6943736 w 7306282"/>
              <a:gd name="connsiteY28" fmla="*/ 2070113 h 7306278"/>
              <a:gd name="connsiteX29" fmla="*/ 7018458 w 7306282"/>
              <a:gd name="connsiteY29" fmla="*/ 2233397 h 7306278"/>
              <a:gd name="connsiteX30" fmla="*/ 7082112 w 7306282"/>
              <a:gd name="connsiteY30" fmla="*/ 2399449 h 7306278"/>
              <a:gd name="connsiteX31" fmla="*/ 7142998 w 7306282"/>
              <a:gd name="connsiteY31" fmla="*/ 2568268 h 7306278"/>
              <a:gd name="connsiteX32" fmla="*/ 7190046 w 7306282"/>
              <a:gd name="connsiteY32" fmla="*/ 2742622 h 7306278"/>
              <a:gd name="connsiteX33" fmla="*/ 7228791 w 7306282"/>
              <a:gd name="connsiteY33" fmla="*/ 2916976 h 7306278"/>
              <a:gd name="connsiteX34" fmla="*/ 7264769 w 7306282"/>
              <a:gd name="connsiteY34" fmla="*/ 3096866 h 7306278"/>
              <a:gd name="connsiteX35" fmla="*/ 7286910 w 7306282"/>
              <a:gd name="connsiteY35" fmla="*/ 3279523 h 7306278"/>
              <a:gd name="connsiteX36" fmla="*/ 7300748 w 7306282"/>
              <a:gd name="connsiteY36" fmla="*/ 3464947 h 7306278"/>
              <a:gd name="connsiteX37" fmla="*/ 7306282 w 7306282"/>
              <a:gd name="connsiteY37" fmla="*/ 3653140 h 7306278"/>
              <a:gd name="connsiteX38" fmla="*/ 7300748 w 7306282"/>
              <a:gd name="connsiteY38" fmla="*/ 3841331 h 7306278"/>
              <a:gd name="connsiteX39" fmla="*/ 7286910 w 7306282"/>
              <a:gd name="connsiteY39" fmla="*/ 4026756 h 7306278"/>
              <a:gd name="connsiteX40" fmla="*/ 7264769 w 7306282"/>
              <a:gd name="connsiteY40" fmla="*/ 4209413 h 7306278"/>
              <a:gd name="connsiteX41" fmla="*/ 7228791 w 7306282"/>
              <a:gd name="connsiteY41" fmla="*/ 4392070 h 7306278"/>
              <a:gd name="connsiteX42" fmla="*/ 7190046 w 7306282"/>
              <a:gd name="connsiteY42" fmla="*/ 4566425 h 7306278"/>
              <a:gd name="connsiteX43" fmla="*/ 7142998 w 7306282"/>
              <a:gd name="connsiteY43" fmla="*/ 4738011 h 7306278"/>
              <a:gd name="connsiteX44" fmla="*/ 7082112 w 7306282"/>
              <a:gd name="connsiteY44" fmla="*/ 4909598 h 7306278"/>
              <a:gd name="connsiteX45" fmla="*/ 7018458 w 7306282"/>
              <a:gd name="connsiteY45" fmla="*/ 5075649 h 7306278"/>
              <a:gd name="connsiteX46" fmla="*/ 6943736 w 7306282"/>
              <a:gd name="connsiteY46" fmla="*/ 5236167 h 7306278"/>
              <a:gd name="connsiteX47" fmla="*/ 6863477 w 7306282"/>
              <a:gd name="connsiteY47" fmla="*/ 5393916 h 7306278"/>
              <a:gd name="connsiteX48" fmla="*/ 6777684 w 7306282"/>
              <a:gd name="connsiteY48" fmla="*/ 5548898 h 7306278"/>
              <a:gd name="connsiteX49" fmla="*/ 6680820 w 7306282"/>
              <a:gd name="connsiteY49" fmla="*/ 5695576 h 7306278"/>
              <a:gd name="connsiteX50" fmla="*/ 6578422 w 7306282"/>
              <a:gd name="connsiteY50" fmla="*/ 5839488 h 7306278"/>
              <a:gd name="connsiteX51" fmla="*/ 6470488 w 7306282"/>
              <a:gd name="connsiteY51" fmla="*/ 5977865 h 7306278"/>
              <a:gd name="connsiteX52" fmla="*/ 6354252 w 7306282"/>
              <a:gd name="connsiteY52" fmla="*/ 6110706 h 7306278"/>
              <a:gd name="connsiteX53" fmla="*/ 6238016 w 7306282"/>
              <a:gd name="connsiteY53" fmla="*/ 6235244 h 7306278"/>
              <a:gd name="connsiteX54" fmla="*/ 6110709 w 7306282"/>
              <a:gd name="connsiteY54" fmla="*/ 6357016 h 7306278"/>
              <a:gd name="connsiteX55" fmla="*/ 5977868 w 7306282"/>
              <a:gd name="connsiteY55" fmla="*/ 6473253 h 7306278"/>
              <a:gd name="connsiteX56" fmla="*/ 5836724 w 7306282"/>
              <a:gd name="connsiteY56" fmla="*/ 6581186 h 7306278"/>
              <a:gd name="connsiteX57" fmla="*/ 5692812 w 7306282"/>
              <a:gd name="connsiteY57" fmla="*/ 6680816 h 7306278"/>
              <a:gd name="connsiteX58" fmla="*/ 5546133 w 7306282"/>
              <a:gd name="connsiteY58" fmla="*/ 6777681 h 7306278"/>
              <a:gd name="connsiteX59" fmla="*/ 5393918 w 7306282"/>
              <a:gd name="connsiteY59" fmla="*/ 6866242 h 7306278"/>
              <a:gd name="connsiteX60" fmla="*/ 5236169 w 7306282"/>
              <a:gd name="connsiteY60" fmla="*/ 6943732 h 7306278"/>
              <a:gd name="connsiteX61" fmla="*/ 5075653 w 7306282"/>
              <a:gd name="connsiteY61" fmla="*/ 7018455 h 7306278"/>
              <a:gd name="connsiteX62" fmla="*/ 4906833 w 7306282"/>
              <a:gd name="connsiteY62" fmla="*/ 7082108 h 7306278"/>
              <a:gd name="connsiteX63" fmla="*/ 4738014 w 7306282"/>
              <a:gd name="connsiteY63" fmla="*/ 7142994 h 7306278"/>
              <a:gd name="connsiteX64" fmla="*/ 4566427 w 7306282"/>
              <a:gd name="connsiteY64" fmla="*/ 7190042 h 7306278"/>
              <a:gd name="connsiteX65" fmla="*/ 4389304 w 7306282"/>
              <a:gd name="connsiteY65" fmla="*/ 7231556 h 7306278"/>
              <a:gd name="connsiteX66" fmla="*/ 4209416 w 7306282"/>
              <a:gd name="connsiteY66" fmla="*/ 7264766 h 7306278"/>
              <a:gd name="connsiteX67" fmla="*/ 4026758 w 7306282"/>
              <a:gd name="connsiteY67" fmla="*/ 7286906 h 7306278"/>
              <a:gd name="connsiteX68" fmla="*/ 3841333 w 7306282"/>
              <a:gd name="connsiteY68" fmla="*/ 7300744 h 7306278"/>
              <a:gd name="connsiteX69" fmla="*/ 3655908 w 7306282"/>
              <a:gd name="connsiteY69" fmla="*/ 7306278 h 7306278"/>
              <a:gd name="connsiteX70" fmla="*/ 3464949 w 7306282"/>
              <a:gd name="connsiteY70" fmla="*/ 7300744 h 7306278"/>
              <a:gd name="connsiteX71" fmla="*/ 3282292 w 7306282"/>
              <a:gd name="connsiteY71" fmla="*/ 7286906 h 7306278"/>
              <a:gd name="connsiteX72" fmla="*/ 3096867 w 7306282"/>
              <a:gd name="connsiteY72" fmla="*/ 7264766 h 7306278"/>
              <a:gd name="connsiteX73" fmla="*/ 2916978 w 7306282"/>
              <a:gd name="connsiteY73" fmla="*/ 7231556 h 7306278"/>
              <a:gd name="connsiteX74" fmla="*/ 2742624 w 7306282"/>
              <a:gd name="connsiteY74" fmla="*/ 7190042 h 7306278"/>
              <a:gd name="connsiteX75" fmla="*/ 2568269 w 7306282"/>
              <a:gd name="connsiteY75" fmla="*/ 7142994 h 7306278"/>
              <a:gd name="connsiteX76" fmla="*/ 2399449 w 7306282"/>
              <a:gd name="connsiteY76" fmla="*/ 7082108 h 7306278"/>
              <a:gd name="connsiteX77" fmla="*/ 2233398 w 7306282"/>
              <a:gd name="connsiteY77" fmla="*/ 7018455 h 7306278"/>
              <a:gd name="connsiteX78" fmla="*/ 2070113 w 7306282"/>
              <a:gd name="connsiteY78" fmla="*/ 6943732 h 7306278"/>
              <a:gd name="connsiteX79" fmla="*/ 1912364 w 7306282"/>
              <a:gd name="connsiteY79" fmla="*/ 6866242 h 7306278"/>
              <a:gd name="connsiteX80" fmla="*/ 1760149 w 7306282"/>
              <a:gd name="connsiteY80" fmla="*/ 6777681 h 7306278"/>
              <a:gd name="connsiteX81" fmla="*/ 1613471 w 7306282"/>
              <a:gd name="connsiteY81" fmla="*/ 6680816 h 7306278"/>
              <a:gd name="connsiteX82" fmla="*/ 1469559 w 7306282"/>
              <a:gd name="connsiteY82" fmla="*/ 6581186 h 7306278"/>
              <a:gd name="connsiteX83" fmla="*/ 1331183 w 7306282"/>
              <a:gd name="connsiteY83" fmla="*/ 6473253 h 7306278"/>
              <a:gd name="connsiteX84" fmla="*/ 1198342 w 7306282"/>
              <a:gd name="connsiteY84" fmla="*/ 6357016 h 7306278"/>
              <a:gd name="connsiteX85" fmla="*/ 1073802 w 7306282"/>
              <a:gd name="connsiteY85" fmla="*/ 6235244 h 7306278"/>
              <a:gd name="connsiteX86" fmla="*/ 952031 w 7306282"/>
              <a:gd name="connsiteY86" fmla="*/ 6110706 h 7306278"/>
              <a:gd name="connsiteX87" fmla="*/ 835795 w 7306282"/>
              <a:gd name="connsiteY87" fmla="*/ 5977865 h 7306278"/>
              <a:gd name="connsiteX88" fmla="*/ 727862 w 7306282"/>
              <a:gd name="connsiteY88" fmla="*/ 5839488 h 7306278"/>
              <a:gd name="connsiteX89" fmla="*/ 625463 w 7306282"/>
              <a:gd name="connsiteY89" fmla="*/ 5695576 h 7306278"/>
              <a:gd name="connsiteX90" fmla="*/ 528598 w 7306282"/>
              <a:gd name="connsiteY90" fmla="*/ 5548898 h 7306278"/>
              <a:gd name="connsiteX91" fmla="*/ 442805 w 7306282"/>
              <a:gd name="connsiteY91" fmla="*/ 5393916 h 7306278"/>
              <a:gd name="connsiteX92" fmla="*/ 362547 w 7306282"/>
              <a:gd name="connsiteY92" fmla="*/ 5236167 h 7306278"/>
              <a:gd name="connsiteX93" fmla="*/ 290591 w 7306282"/>
              <a:gd name="connsiteY93" fmla="*/ 5075649 h 7306278"/>
              <a:gd name="connsiteX94" fmla="*/ 224170 w 7306282"/>
              <a:gd name="connsiteY94" fmla="*/ 4909598 h 7306278"/>
              <a:gd name="connsiteX95" fmla="*/ 166052 w 7306282"/>
              <a:gd name="connsiteY95" fmla="*/ 4738011 h 7306278"/>
              <a:gd name="connsiteX96" fmla="*/ 116237 w 7306282"/>
              <a:gd name="connsiteY96" fmla="*/ 4566425 h 7306278"/>
              <a:gd name="connsiteX97" fmla="*/ 77491 w 7306282"/>
              <a:gd name="connsiteY97" fmla="*/ 4392070 h 7306278"/>
              <a:gd name="connsiteX98" fmla="*/ 44280 w 7306282"/>
              <a:gd name="connsiteY98" fmla="*/ 4209413 h 7306278"/>
              <a:gd name="connsiteX99" fmla="*/ 19374 w 7306282"/>
              <a:gd name="connsiteY99" fmla="*/ 4026756 h 7306278"/>
              <a:gd name="connsiteX100" fmla="*/ 5536 w 7306282"/>
              <a:gd name="connsiteY100" fmla="*/ 3841331 h 7306278"/>
              <a:gd name="connsiteX101" fmla="*/ 0 w 7306282"/>
              <a:gd name="connsiteY101" fmla="*/ 3653140 h 7306278"/>
              <a:gd name="connsiteX102" fmla="*/ 5536 w 7306282"/>
              <a:gd name="connsiteY102" fmla="*/ 3464947 h 7306278"/>
              <a:gd name="connsiteX103" fmla="*/ 19374 w 7306282"/>
              <a:gd name="connsiteY103" fmla="*/ 3279523 h 7306278"/>
              <a:gd name="connsiteX104" fmla="*/ 44280 w 7306282"/>
              <a:gd name="connsiteY104" fmla="*/ 3096866 h 7306278"/>
              <a:gd name="connsiteX105" fmla="*/ 77491 w 7306282"/>
              <a:gd name="connsiteY105" fmla="*/ 2916976 h 7306278"/>
              <a:gd name="connsiteX106" fmla="*/ 116237 w 7306282"/>
              <a:gd name="connsiteY106" fmla="*/ 2742622 h 7306278"/>
              <a:gd name="connsiteX107" fmla="*/ 166052 w 7306282"/>
              <a:gd name="connsiteY107" fmla="*/ 2568268 h 7306278"/>
              <a:gd name="connsiteX108" fmla="*/ 224170 w 7306282"/>
              <a:gd name="connsiteY108" fmla="*/ 2399449 h 7306278"/>
              <a:gd name="connsiteX109" fmla="*/ 290591 w 7306282"/>
              <a:gd name="connsiteY109" fmla="*/ 2233397 h 7306278"/>
              <a:gd name="connsiteX110" fmla="*/ 362547 w 7306282"/>
              <a:gd name="connsiteY110" fmla="*/ 2070113 h 7306278"/>
              <a:gd name="connsiteX111" fmla="*/ 442805 w 7306282"/>
              <a:gd name="connsiteY111" fmla="*/ 1912364 h 7306278"/>
              <a:gd name="connsiteX112" fmla="*/ 528598 w 7306282"/>
              <a:gd name="connsiteY112" fmla="*/ 1760149 h 7306278"/>
              <a:gd name="connsiteX113" fmla="*/ 625463 w 7306282"/>
              <a:gd name="connsiteY113" fmla="*/ 1613471 h 7306278"/>
              <a:gd name="connsiteX114" fmla="*/ 727862 w 7306282"/>
              <a:gd name="connsiteY114" fmla="*/ 1469559 h 7306278"/>
              <a:gd name="connsiteX115" fmla="*/ 835795 w 7306282"/>
              <a:gd name="connsiteY115" fmla="*/ 1331182 h 7306278"/>
              <a:gd name="connsiteX116" fmla="*/ 952031 w 7306282"/>
              <a:gd name="connsiteY116" fmla="*/ 1198341 h 7306278"/>
              <a:gd name="connsiteX117" fmla="*/ 1073802 w 7306282"/>
              <a:gd name="connsiteY117" fmla="*/ 1071034 h 7306278"/>
              <a:gd name="connsiteX118" fmla="*/ 1198342 w 7306282"/>
              <a:gd name="connsiteY118" fmla="*/ 952031 h 7306278"/>
              <a:gd name="connsiteX119" fmla="*/ 1331183 w 7306282"/>
              <a:gd name="connsiteY119" fmla="*/ 835794 h 7306278"/>
              <a:gd name="connsiteX120" fmla="*/ 1469559 w 7306282"/>
              <a:gd name="connsiteY120" fmla="*/ 727861 h 7306278"/>
              <a:gd name="connsiteX121" fmla="*/ 1613471 w 7306282"/>
              <a:gd name="connsiteY121" fmla="*/ 625462 h 7306278"/>
              <a:gd name="connsiteX122" fmla="*/ 1760149 w 7306282"/>
              <a:gd name="connsiteY122" fmla="*/ 531366 h 7306278"/>
              <a:gd name="connsiteX123" fmla="*/ 1912364 w 7306282"/>
              <a:gd name="connsiteY123" fmla="*/ 442805 h 7306278"/>
              <a:gd name="connsiteX124" fmla="*/ 2070113 w 7306282"/>
              <a:gd name="connsiteY124" fmla="*/ 362547 h 7306278"/>
              <a:gd name="connsiteX125" fmla="*/ 2233398 w 7306282"/>
              <a:gd name="connsiteY125" fmla="*/ 290590 h 7306278"/>
              <a:gd name="connsiteX126" fmla="*/ 2399449 w 7306282"/>
              <a:gd name="connsiteY126" fmla="*/ 224170 h 7306278"/>
              <a:gd name="connsiteX127" fmla="*/ 2568269 w 7306282"/>
              <a:gd name="connsiteY127" fmla="*/ 166052 h 7306278"/>
              <a:gd name="connsiteX128" fmla="*/ 2742624 w 7306282"/>
              <a:gd name="connsiteY128" fmla="*/ 116237 h 7306278"/>
              <a:gd name="connsiteX129" fmla="*/ 2916978 w 7306282"/>
              <a:gd name="connsiteY129" fmla="*/ 77491 h 7306278"/>
              <a:gd name="connsiteX130" fmla="*/ 3096867 w 7306282"/>
              <a:gd name="connsiteY130" fmla="*/ 44281 h 7306278"/>
              <a:gd name="connsiteX131" fmla="*/ 3282292 w 7306282"/>
              <a:gd name="connsiteY131" fmla="*/ 22141 h 7306278"/>
              <a:gd name="connsiteX132" fmla="*/ 3464949 w 7306282"/>
              <a:gd name="connsiteY132" fmla="*/ 5535 h 730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7306282" h="7306278">
                <a:moveTo>
                  <a:pt x="3653141" y="457198"/>
                </a:moveTo>
                <a:cubicBezTo>
                  <a:pt x="1888072" y="457198"/>
                  <a:pt x="457200" y="1888070"/>
                  <a:pt x="457200" y="3653139"/>
                </a:cubicBezTo>
                <a:cubicBezTo>
                  <a:pt x="457200" y="5418208"/>
                  <a:pt x="1888072" y="6849080"/>
                  <a:pt x="3653141" y="6849080"/>
                </a:cubicBezTo>
                <a:cubicBezTo>
                  <a:pt x="5418210" y="6849080"/>
                  <a:pt x="6849082" y="5418208"/>
                  <a:pt x="6849082" y="3653139"/>
                </a:cubicBezTo>
                <a:cubicBezTo>
                  <a:pt x="6849082" y="1888070"/>
                  <a:pt x="5418210" y="457198"/>
                  <a:pt x="3653141" y="457198"/>
                </a:cubicBezTo>
                <a:close/>
                <a:moveTo>
                  <a:pt x="3655908" y="0"/>
                </a:moveTo>
                <a:lnTo>
                  <a:pt x="3841333" y="5535"/>
                </a:lnTo>
                <a:lnTo>
                  <a:pt x="4026758" y="22141"/>
                </a:lnTo>
                <a:lnTo>
                  <a:pt x="4209416" y="44281"/>
                </a:lnTo>
                <a:lnTo>
                  <a:pt x="4389304" y="77491"/>
                </a:lnTo>
                <a:lnTo>
                  <a:pt x="4566427" y="116237"/>
                </a:lnTo>
                <a:lnTo>
                  <a:pt x="4738014" y="166052"/>
                </a:lnTo>
                <a:lnTo>
                  <a:pt x="4906833" y="224170"/>
                </a:lnTo>
                <a:lnTo>
                  <a:pt x="5075653" y="290590"/>
                </a:lnTo>
                <a:lnTo>
                  <a:pt x="5236169" y="362547"/>
                </a:lnTo>
                <a:lnTo>
                  <a:pt x="5393918" y="442805"/>
                </a:lnTo>
                <a:lnTo>
                  <a:pt x="5546133" y="531366"/>
                </a:lnTo>
                <a:lnTo>
                  <a:pt x="5692812" y="625462"/>
                </a:lnTo>
                <a:lnTo>
                  <a:pt x="5836724" y="727861"/>
                </a:lnTo>
                <a:lnTo>
                  <a:pt x="5977868" y="835794"/>
                </a:lnTo>
                <a:lnTo>
                  <a:pt x="6110709" y="952031"/>
                </a:lnTo>
                <a:lnTo>
                  <a:pt x="6238016" y="1071034"/>
                </a:lnTo>
                <a:lnTo>
                  <a:pt x="6354252" y="1198341"/>
                </a:lnTo>
                <a:lnTo>
                  <a:pt x="6470488" y="1331182"/>
                </a:lnTo>
                <a:lnTo>
                  <a:pt x="6578422" y="1469559"/>
                </a:lnTo>
                <a:lnTo>
                  <a:pt x="6680820" y="1613471"/>
                </a:lnTo>
                <a:lnTo>
                  <a:pt x="6777684" y="1760149"/>
                </a:lnTo>
                <a:lnTo>
                  <a:pt x="6863477" y="1912364"/>
                </a:lnTo>
                <a:lnTo>
                  <a:pt x="6943736" y="2070113"/>
                </a:lnTo>
                <a:lnTo>
                  <a:pt x="7018458" y="2233397"/>
                </a:lnTo>
                <a:lnTo>
                  <a:pt x="7082112" y="2399449"/>
                </a:lnTo>
                <a:lnTo>
                  <a:pt x="7142998" y="2568268"/>
                </a:lnTo>
                <a:lnTo>
                  <a:pt x="7190046" y="2742622"/>
                </a:lnTo>
                <a:lnTo>
                  <a:pt x="7228791" y="2916976"/>
                </a:lnTo>
                <a:lnTo>
                  <a:pt x="7264769" y="3096866"/>
                </a:lnTo>
                <a:lnTo>
                  <a:pt x="7286910" y="3279523"/>
                </a:lnTo>
                <a:lnTo>
                  <a:pt x="7300748" y="3464947"/>
                </a:lnTo>
                <a:lnTo>
                  <a:pt x="7306282" y="3653140"/>
                </a:lnTo>
                <a:lnTo>
                  <a:pt x="7300748" y="3841331"/>
                </a:lnTo>
                <a:lnTo>
                  <a:pt x="7286910" y="4026756"/>
                </a:lnTo>
                <a:lnTo>
                  <a:pt x="7264769" y="4209413"/>
                </a:lnTo>
                <a:lnTo>
                  <a:pt x="7228791" y="4392070"/>
                </a:lnTo>
                <a:lnTo>
                  <a:pt x="7190046" y="4566425"/>
                </a:lnTo>
                <a:lnTo>
                  <a:pt x="7142998" y="4738011"/>
                </a:lnTo>
                <a:lnTo>
                  <a:pt x="7082112" y="4909598"/>
                </a:lnTo>
                <a:lnTo>
                  <a:pt x="7018458" y="5075649"/>
                </a:lnTo>
                <a:lnTo>
                  <a:pt x="6943736" y="5236167"/>
                </a:lnTo>
                <a:lnTo>
                  <a:pt x="6863477" y="5393916"/>
                </a:lnTo>
                <a:lnTo>
                  <a:pt x="6777684" y="5548898"/>
                </a:lnTo>
                <a:lnTo>
                  <a:pt x="6680820" y="5695576"/>
                </a:lnTo>
                <a:lnTo>
                  <a:pt x="6578422" y="5839488"/>
                </a:lnTo>
                <a:lnTo>
                  <a:pt x="6470488" y="5977865"/>
                </a:lnTo>
                <a:lnTo>
                  <a:pt x="6354252" y="6110706"/>
                </a:lnTo>
                <a:lnTo>
                  <a:pt x="6238016" y="6235244"/>
                </a:lnTo>
                <a:lnTo>
                  <a:pt x="6110709" y="6357016"/>
                </a:lnTo>
                <a:lnTo>
                  <a:pt x="5977868" y="6473253"/>
                </a:lnTo>
                <a:lnTo>
                  <a:pt x="5836724" y="6581186"/>
                </a:lnTo>
                <a:lnTo>
                  <a:pt x="5692812" y="6680816"/>
                </a:lnTo>
                <a:lnTo>
                  <a:pt x="5546133" y="6777681"/>
                </a:lnTo>
                <a:lnTo>
                  <a:pt x="5393918" y="6866242"/>
                </a:lnTo>
                <a:lnTo>
                  <a:pt x="5236169" y="6943732"/>
                </a:lnTo>
                <a:lnTo>
                  <a:pt x="5075653" y="7018455"/>
                </a:lnTo>
                <a:lnTo>
                  <a:pt x="4906833" y="7082108"/>
                </a:lnTo>
                <a:lnTo>
                  <a:pt x="4738014" y="7142994"/>
                </a:lnTo>
                <a:lnTo>
                  <a:pt x="4566427" y="7190042"/>
                </a:lnTo>
                <a:lnTo>
                  <a:pt x="4389304" y="7231556"/>
                </a:lnTo>
                <a:lnTo>
                  <a:pt x="4209416" y="7264766"/>
                </a:lnTo>
                <a:lnTo>
                  <a:pt x="4026758" y="7286906"/>
                </a:lnTo>
                <a:lnTo>
                  <a:pt x="3841333" y="7300744"/>
                </a:lnTo>
                <a:lnTo>
                  <a:pt x="3655908" y="7306278"/>
                </a:lnTo>
                <a:lnTo>
                  <a:pt x="3464949" y="7300744"/>
                </a:lnTo>
                <a:lnTo>
                  <a:pt x="3282292" y="7286906"/>
                </a:lnTo>
                <a:lnTo>
                  <a:pt x="3096867" y="7264766"/>
                </a:lnTo>
                <a:lnTo>
                  <a:pt x="2916978" y="7231556"/>
                </a:lnTo>
                <a:lnTo>
                  <a:pt x="2742624" y="7190042"/>
                </a:lnTo>
                <a:lnTo>
                  <a:pt x="2568269" y="7142994"/>
                </a:lnTo>
                <a:lnTo>
                  <a:pt x="2399449" y="7082108"/>
                </a:lnTo>
                <a:lnTo>
                  <a:pt x="2233398" y="7018455"/>
                </a:lnTo>
                <a:lnTo>
                  <a:pt x="2070113" y="6943732"/>
                </a:lnTo>
                <a:lnTo>
                  <a:pt x="1912364" y="6866242"/>
                </a:lnTo>
                <a:lnTo>
                  <a:pt x="1760149" y="6777681"/>
                </a:lnTo>
                <a:lnTo>
                  <a:pt x="1613471" y="6680816"/>
                </a:lnTo>
                <a:lnTo>
                  <a:pt x="1469559" y="6581186"/>
                </a:lnTo>
                <a:lnTo>
                  <a:pt x="1331183" y="6473253"/>
                </a:lnTo>
                <a:lnTo>
                  <a:pt x="1198342" y="6357016"/>
                </a:lnTo>
                <a:lnTo>
                  <a:pt x="1073802" y="6235244"/>
                </a:lnTo>
                <a:lnTo>
                  <a:pt x="952031" y="6110706"/>
                </a:lnTo>
                <a:lnTo>
                  <a:pt x="835795" y="5977865"/>
                </a:lnTo>
                <a:lnTo>
                  <a:pt x="727862" y="5839488"/>
                </a:lnTo>
                <a:lnTo>
                  <a:pt x="625463" y="5695576"/>
                </a:lnTo>
                <a:lnTo>
                  <a:pt x="528598" y="5548898"/>
                </a:lnTo>
                <a:lnTo>
                  <a:pt x="442805" y="5393916"/>
                </a:lnTo>
                <a:lnTo>
                  <a:pt x="362547" y="5236167"/>
                </a:lnTo>
                <a:lnTo>
                  <a:pt x="290591" y="5075649"/>
                </a:lnTo>
                <a:lnTo>
                  <a:pt x="224170" y="4909598"/>
                </a:lnTo>
                <a:lnTo>
                  <a:pt x="166052" y="4738011"/>
                </a:lnTo>
                <a:lnTo>
                  <a:pt x="116237" y="4566425"/>
                </a:lnTo>
                <a:lnTo>
                  <a:pt x="77491" y="4392070"/>
                </a:lnTo>
                <a:lnTo>
                  <a:pt x="44280" y="4209413"/>
                </a:lnTo>
                <a:lnTo>
                  <a:pt x="19374" y="4026756"/>
                </a:lnTo>
                <a:lnTo>
                  <a:pt x="5536" y="3841331"/>
                </a:lnTo>
                <a:lnTo>
                  <a:pt x="0" y="3653140"/>
                </a:lnTo>
                <a:lnTo>
                  <a:pt x="5536" y="3464947"/>
                </a:lnTo>
                <a:lnTo>
                  <a:pt x="19374" y="3279523"/>
                </a:lnTo>
                <a:lnTo>
                  <a:pt x="44280" y="3096866"/>
                </a:lnTo>
                <a:lnTo>
                  <a:pt x="77491" y="2916976"/>
                </a:lnTo>
                <a:lnTo>
                  <a:pt x="116237" y="2742622"/>
                </a:lnTo>
                <a:lnTo>
                  <a:pt x="166052" y="2568268"/>
                </a:lnTo>
                <a:lnTo>
                  <a:pt x="224170" y="2399449"/>
                </a:lnTo>
                <a:lnTo>
                  <a:pt x="290591" y="2233397"/>
                </a:lnTo>
                <a:lnTo>
                  <a:pt x="362547" y="2070113"/>
                </a:lnTo>
                <a:lnTo>
                  <a:pt x="442805" y="1912364"/>
                </a:lnTo>
                <a:lnTo>
                  <a:pt x="528598" y="1760149"/>
                </a:lnTo>
                <a:lnTo>
                  <a:pt x="625463" y="1613471"/>
                </a:lnTo>
                <a:lnTo>
                  <a:pt x="727862" y="1469559"/>
                </a:lnTo>
                <a:lnTo>
                  <a:pt x="835795" y="1331182"/>
                </a:lnTo>
                <a:lnTo>
                  <a:pt x="952031" y="1198341"/>
                </a:lnTo>
                <a:lnTo>
                  <a:pt x="1073802" y="1071034"/>
                </a:lnTo>
                <a:lnTo>
                  <a:pt x="1198342" y="952031"/>
                </a:lnTo>
                <a:lnTo>
                  <a:pt x="1331183" y="835794"/>
                </a:lnTo>
                <a:lnTo>
                  <a:pt x="1469559" y="727861"/>
                </a:lnTo>
                <a:lnTo>
                  <a:pt x="1613471" y="625462"/>
                </a:lnTo>
                <a:lnTo>
                  <a:pt x="1760149" y="531366"/>
                </a:lnTo>
                <a:lnTo>
                  <a:pt x="1912364" y="442805"/>
                </a:lnTo>
                <a:lnTo>
                  <a:pt x="2070113" y="362547"/>
                </a:lnTo>
                <a:lnTo>
                  <a:pt x="2233398" y="290590"/>
                </a:lnTo>
                <a:lnTo>
                  <a:pt x="2399449" y="224170"/>
                </a:lnTo>
                <a:lnTo>
                  <a:pt x="2568269" y="166052"/>
                </a:lnTo>
                <a:lnTo>
                  <a:pt x="2742624" y="116237"/>
                </a:lnTo>
                <a:lnTo>
                  <a:pt x="2916978" y="77491"/>
                </a:lnTo>
                <a:lnTo>
                  <a:pt x="3096867" y="44281"/>
                </a:lnTo>
                <a:lnTo>
                  <a:pt x="3282292" y="22141"/>
                </a:lnTo>
                <a:lnTo>
                  <a:pt x="3464949" y="5535"/>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21" name="Группа 20"/>
          <p:cNvGrpSpPr/>
          <p:nvPr/>
        </p:nvGrpSpPr>
        <p:grpSpPr>
          <a:xfrm>
            <a:off x="3195961" y="593185"/>
            <a:ext cx="8478175" cy="1029025"/>
            <a:chOff x="-4302101" y="889915"/>
            <a:chExt cx="12428668" cy="1543775"/>
          </a:xfrm>
        </p:grpSpPr>
        <p:sp>
          <p:nvSpPr>
            <p:cNvPr id="22" name="TextBox 21"/>
            <p:cNvSpPr txBox="1"/>
            <p:nvPr/>
          </p:nvSpPr>
          <p:spPr>
            <a:xfrm>
              <a:off x="-4302101" y="889915"/>
              <a:ext cx="12428668" cy="1215712"/>
            </a:xfrm>
            <a:prstGeom prst="rect">
              <a:avLst/>
            </a:prstGeom>
            <a:noFill/>
          </p:spPr>
          <p:txBody>
            <a:bodyPr wrap="square" rtlCol="0">
              <a:spAutoFit/>
            </a:bodyPr>
            <a:lstStyle/>
            <a:p>
              <a:r>
                <a:rPr lang="en-US" sz="4666" dirty="0">
                  <a:latin typeface="Montserrat ExtraBold" panose="00000900000000000000" pitchFamily="50" charset="0"/>
                  <a:ea typeface="Roboto Black" panose="02000000000000000000" pitchFamily="2" charset="0"/>
                  <a:cs typeface="Open Sans Light" panose="020B0306030504020204" pitchFamily="34" charset="0"/>
                </a:rPr>
                <a:t>2. Estimating Income</a:t>
              </a:r>
              <a:endParaRPr lang="ru-RU" sz="4666" dirty="0">
                <a:latin typeface="Roboto Black" panose="02000000000000000000" pitchFamily="2" charset="0"/>
                <a:ea typeface="Roboto Black" panose="02000000000000000000" pitchFamily="2" charset="0"/>
                <a:cs typeface="Open Sans Light" panose="020B0306030504020204" pitchFamily="34" charset="0"/>
              </a:endParaRPr>
            </a:p>
          </p:txBody>
        </p:sp>
        <p:sp>
          <p:nvSpPr>
            <p:cNvPr id="23" name="TextBox 22"/>
            <p:cNvSpPr txBox="1"/>
            <p:nvPr/>
          </p:nvSpPr>
          <p:spPr>
            <a:xfrm>
              <a:off x="882266" y="2064302"/>
              <a:ext cx="4227100" cy="369388"/>
            </a:xfrm>
            <a:prstGeom prst="rect">
              <a:avLst/>
            </a:prstGeom>
            <a:noFill/>
          </p:spPr>
          <p:txBody>
            <a:bodyPr wrap="square" rtlCol="0">
              <a:spAutoFit/>
            </a:bodyPr>
            <a:lstStyle/>
            <a:p>
              <a:endParaRPr lang="ru-RU" sz="1000" dirty="0">
                <a:latin typeface="Roboto Light" panose="02000000000000000000" pitchFamily="2" charset="0"/>
                <a:ea typeface="Roboto Light" panose="02000000000000000000" pitchFamily="2" charset="0"/>
                <a:cs typeface="Open Sans Light" panose="020B0306030504020204" pitchFamily="34" charset="0"/>
              </a:endParaRPr>
            </a:p>
          </p:txBody>
        </p:sp>
      </p:grpSp>
      <p:grpSp>
        <p:nvGrpSpPr>
          <p:cNvPr id="24" name="Группа 23"/>
          <p:cNvGrpSpPr/>
          <p:nvPr/>
        </p:nvGrpSpPr>
        <p:grpSpPr>
          <a:xfrm>
            <a:off x="6818210" y="6076908"/>
            <a:ext cx="3427541" cy="101061"/>
            <a:chOff x="938880" y="9388955"/>
            <a:chExt cx="5142105" cy="151615"/>
          </a:xfrm>
          <a:solidFill>
            <a:schemeClr val="bg1"/>
          </a:solidFill>
        </p:grpSpPr>
        <p:sp>
          <p:nvSpPr>
            <p:cNvPr id="25" name="Shape 2819"/>
            <p:cNvSpPr/>
            <p:nvPr/>
          </p:nvSpPr>
          <p:spPr>
            <a:xfrm>
              <a:off x="3744092" y="9411434"/>
              <a:ext cx="131113" cy="106657"/>
            </a:xfrm>
            <a:custGeom>
              <a:avLst/>
              <a:gdLst/>
              <a:ahLst/>
              <a:cxnLst>
                <a:cxn ang="0">
                  <a:pos x="wd2" y="hd2"/>
                </a:cxn>
                <a:cxn ang="5400000">
                  <a:pos x="wd2" y="hd2"/>
                </a:cxn>
                <a:cxn ang="10800000">
                  <a:pos x="wd2" y="hd2"/>
                </a:cxn>
                <a:cxn ang="16200000">
                  <a:pos x="wd2" y="hd2"/>
                </a:cxn>
              </a:cxnLst>
              <a:rect l="0" t="0" r="r" b="b"/>
              <a:pathLst>
                <a:path w="21600" h="21495" extrusionOk="0">
                  <a:moveTo>
                    <a:pt x="14735" y="0"/>
                  </a:moveTo>
                  <a:cubicBezTo>
                    <a:pt x="16497" y="0"/>
                    <a:pt x="17287" y="960"/>
                    <a:pt x="18293" y="1876"/>
                  </a:cubicBezTo>
                  <a:cubicBezTo>
                    <a:pt x="19048" y="1876"/>
                    <a:pt x="20055" y="1265"/>
                    <a:pt x="20558" y="960"/>
                  </a:cubicBezTo>
                  <a:cubicBezTo>
                    <a:pt x="20845" y="655"/>
                    <a:pt x="20845" y="655"/>
                    <a:pt x="21097" y="655"/>
                  </a:cubicBezTo>
                  <a:cubicBezTo>
                    <a:pt x="20845" y="1571"/>
                    <a:pt x="20306" y="2487"/>
                    <a:pt x="19551" y="3098"/>
                  </a:cubicBezTo>
                  <a:cubicBezTo>
                    <a:pt x="19551" y="3098"/>
                    <a:pt x="19300" y="3403"/>
                    <a:pt x="19048" y="3403"/>
                  </a:cubicBezTo>
                  <a:cubicBezTo>
                    <a:pt x="20055" y="3403"/>
                    <a:pt x="20845" y="2793"/>
                    <a:pt x="21600" y="2793"/>
                  </a:cubicBezTo>
                  <a:cubicBezTo>
                    <a:pt x="21348" y="3403"/>
                    <a:pt x="20845" y="4320"/>
                    <a:pt x="20055" y="4625"/>
                  </a:cubicBezTo>
                  <a:cubicBezTo>
                    <a:pt x="19803" y="4931"/>
                    <a:pt x="19803" y="5280"/>
                    <a:pt x="19551" y="5585"/>
                  </a:cubicBezTo>
                  <a:cubicBezTo>
                    <a:pt x="19551" y="6807"/>
                    <a:pt x="19551" y="7724"/>
                    <a:pt x="19300" y="8945"/>
                  </a:cubicBezTo>
                  <a:cubicBezTo>
                    <a:pt x="18042" y="14836"/>
                    <a:pt x="15239" y="19156"/>
                    <a:pt x="10674" y="20989"/>
                  </a:cubicBezTo>
                  <a:cubicBezTo>
                    <a:pt x="8877" y="21600"/>
                    <a:pt x="6110" y="21600"/>
                    <a:pt x="4313" y="21294"/>
                  </a:cubicBezTo>
                  <a:cubicBezTo>
                    <a:pt x="3306" y="20989"/>
                    <a:pt x="2552" y="20684"/>
                    <a:pt x="1509" y="20073"/>
                  </a:cubicBezTo>
                  <a:cubicBezTo>
                    <a:pt x="1258" y="19767"/>
                    <a:pt x="755" y="19767"/>
                    <a:pt x="503" y="19462"/>
                  </a:cubicBezTo>
                  <a:cubicBezTo>
                    <a:pt x="252" y="19156"/>
                    <a:pt x="252" y="19156"/>
                    <a:pt x="0" y="19156"/>
                  </a:cubicBezTo>
                  <a:cubicBezTo>
                    <a:pt x="503" y="19156"/>
                    <a:pt x="1006" y="19156"/>
                    <a:pt x="1509" y="19156"/>
                  </a:cubicBezTo>
                  <a:cubicBezTo>
                    <a:pt x="1797" y="19156"/>
                    <a:pt x="2300" y="19156"/>
                    <a:pt x="2803" y="18851"/>
                  </a:cubicBezTo>
                  <a:cubicBezTo>
                    <a:pt x="3810" y="18502"/>
                    <a:pt x="4564" y="18196"/>
                    <a:pt x="5319" y="17891"/>
                  </a:cubicBezTo>
                  <a:cubicBezTo>
                    <a:pt x="5858" y="17585"/>
                    <a:pt x="6361" y="17280"/>
                    <a:pt x="6613" y="16669"/>
                  </a:cubicBezTo>
                  <a:cubicBezTo>
                    <a:pt x="6110" y="16669"/>
                    <a:pt x="5607" y="16669"/>
                    <a:pt x="5319" y="16669"/>
                  </a:cubicBezTo>
                  <a:cubicBezTo>
                    <a:pt x="3810" y="16058"/>
                    <a:pt x="3055" y="14836"/>
                    <a:pt x="2552" y="12960"/>
                  </a:cubicBezTo>
                  <a:cubicBezTo>
                    <a:pt x="2803" y="13265"/>
                    <a:pt x="4061" y="13265"/>
                    <a:pt x="4313" y="12960"/>
                  </a:cubicBezTo>
                  <a:cubicBezTo>
                    <a:pt x="3810" y="12960"/>
                    <a:pt x="3306" y="12655"/>
                    <a:pt x="3055" y="12349"/>
                  </a:cubicBezTo>
                  <a:cubicBezTo>
                    <a:pt x="1797" y="11433"/>
                    <a:pt x="755" y="9905"/>
                    <a:pt x="755" y="7724"/>
                  </a:cubicBezTo>
                  <a:cubicBezTo>
                    <a:pt x="1006" y="7724"/>
                    <a:pt x="1258" y="7724"/>
                    <a:pt x="1258" y="8029"/>
                  </a:cubicBezTo>
                  <a:cubicBezTo>
                    <a:pt x="1509" y="8029"/>
                    <a:pt x="1797" y="8029"/>
                    <a:pt x="2300" y="8334"/>
                  </a:cubicBezTo>
                  <a:lnTo>
                    <a:pt x="2803" y="8334"/>
                  </a:lnTo>
                  <a:cubicBezTo>
                    <a:pt x="2552" y="8029"/>
                    <a:pt x="2300" y="7724"/>
                    <a:pt x="2049" y="7418"/>
                  </a:cubicBezTo>
                  <a:cubicBezTo>
                    <a:pt x="1258" y="6196"/>
                    <a:pt x="503" y="4625"/>
                    <a:pt x="1006" y="2487"/>
                  </a:cubicBezTo>
                  <a:cubicBezTo>
                    <a:pt x="1006" y="1876"/>
                    <a:pt x="1258" y="1571"/>
                    <a:pt x="1509" y="1265"/>
                  </a:cubicBezTo>
                  <a:cubicBezTo>
                    <a:pt x="1509" y="1265"/>
                    <a:pt x="1797" y="1571"/>
                    <a:pt x="2049" y="1571"/>
                  </a:cubicBezTo>
                  <a:cubicBezTo>
                    <a:pt x="2300" y="2182"/>
                    <a:pt x="2803" y="2793"/>
                    <a:pt x="3306" y="3098"/>
                  </a:cubicBezTo>
                  <a:cubicBezTo>
                    <a:pt x="4816" y="4625"/>
                    <a:pt x="6361" y="5585"/>
                    <a:pt x="8626" y="6502"/>
                  </a:cubicBezTo>
                  <a:cubicBezTo>
                    <a:pt x="9380" y="6502"/>
                    <a:pt x="9919" y="6807"/>
                    <a:pt x="10674" y="6807"/>
                  </a:cubicBezTo>
                  <a:cubicBezTo>
                    <a:pt x="10423" y="5891"/>
                    <a:pt x="10423" y="4931"/>
                    <a:pt x="10674" y="4320"/>
                  </a:cubicBezTo>
                  <a:cubicBezTo>
                    <a:pt x="11177" y="2487"/>
                    <a:pt x="11932" y="1265"/>
                    <a:pt x="13226" y="655"/>
                  </a:cubicBezTo>
                  <a:cubicBezTo>
                    <a:pt x="13477" y="349"/>
                    <a:pt x="13981" y="349"/>
                    <a:pt x="14232" y="349"/>
                  </a:cubicBezTo>
                  <a:cubicBezTo>
                    <a:pt x="14484" y="349"/>
                    <a:pt x="14484" y="0"/>
                    <a:pt x="14735" y="0"/>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6" name="Shape 2827"/>
            <p:cNvSpPr/>
            <p:nvPr/>
          </p:nvSpPr>
          <p:spPr>
            <a:xfrm>
              <a:off x="3178994" y="9402545"/>
              <a:ext cx="132072" cy="124435"/>
            </a:xfrm>
            <a:custGeom>
              <a:avLst/>
              <a:gdLst/>
              <a:ahLst/>
              <a:cxnLst>
                <a:cxn ang="0">
                  <a:pos x="wd2" y="hd2"/>
                </a:cxn>
                <a:cxn ang="5400000">
                  <a:pos x="wd2" y="hd2"/>
                </a:cxn>
                <a:cxn ang="10800000">
                  <a:pos x="wd2" y="hd2"/>
                </a:cxn>
                <a:cxn ang="16200000">
                  <a:pos x="wd2" y="hd2"/>
                </a:cxn>
              </a:cxnLst>
              <a:rect l="0" t="0" r="r" b="b"/>
              <a:pathLst>
                <a:path w="21600" h="21600" extrusionOk="0">
                  <a:moveTo>
                    <a:pt x="16804" y="21600"/>
                  </a:moveTo>
                  <a:cubicBezTo>
                    <a:pt x="16804" y="13872"/>
                    <a:pt x="16804" y="13872"/>
                    <a:pt x="16804" y="13872"/>
                  </a:cubicBezTo>
                  <a:cubicBezTo>
                    <a:pt x="16804" y="12251"/>
                    <a:pt x="16307" y="10668"/>
                    <a:pt x="14566" y="10668"/>
                  </a:cubicBezTo>
                  <a:cubicBezTo>
                    <a:pt x="12789" y="10668"/>
                    <a:pt x="12044" y="12251"/>
                    <a:pt x="12044" y="13872"/>
                  </a:cubicBezTo>
                  <a:cubicBezTo>
                    <a:pt x="12044" y="21600"/>
                    <a:pt x="12044" y="21600"/>
                    <a:pt x="12044" y="21600"/>
                  </a:cubicBezTo>
                  <a:cubicBezTo>
                    <a:pt x="7283" y="21600"/>
                    <a:pt x="7283" y="21600"/>
                    <a:pt x="7283" y="21600"/>
                  </a:cubicBezTo>
                  <a:cubicBezTo>
                    <a:pt x="7283" y="7200"/>
                    <a:pt x="7283" y="7200"/>
                    <a:pt x="7283" y="7200"/>
                  </a:cubicBezTo>
                  <a:cubicBezTo>
                    <a:pt x="12044" y="7200"/>
                    <a:pt x="12044" y="7200"/>
                    <a:pt x="12044" y="7200"/>
                  </a:cubicBezTo>
                  <a:cubicBezTo>
                    <a:pt x="12044" y="9047"/>
                    <a:pt x="12044" y="9047"/>
                    <a:pt x="12044" y="9047"/>
                  </a:cubicBezTo>
                  <a:cubicBezTo>
                    <a:pt x="13322" y="7464"/>
                    <a:pt x="14317" y="6672"/>
                    <a:pt x="16307" y="6672"/>
                  </a:cubicBezTo>
                  <a:cubicBezTo>
                    <a:pt x="18332" y="6672"/>
                    <a:pt x="21600" y="7728"/>
                    <a:pt x="21600" y="13608"/>
                  </a:cubicBezTo>
                  <a:cubicBezTo>
                    <a:pt x="21600" y="21600"/>
                    <a:pt x="21600" y="21600"/>
                    <a:pt x="21600" y="21600"/>
                  </a:cubicBezTo>
                  <a:lnTo>
                    <a:pt x="16804" y="21600"/>
                  </a:lnTo>
                  <a:close/>
                  <a:moveTo>
                    <a:pt x="2771" y="5051"/>
                  </a:moveTo>
                  <a:cubicBezTo>
                    <a:pt x="1243" y="5051"/>
                    <a:pt x="0" y="3996"/>
                    <a:pt x="0" y="2676"/>
                  </a:cubicBezTo>
                  <a:cubicBezTo>
                    <a:pt x="0" y="1055"/>
                    <a:pt x="1243" y="0"/>
                    <a:pt x="2771" y="0"/>
                  </a:cubicBezTo>
                  <a:cubicBezTo>
                    <a:pt x="4263" y="0"/>
                    <a:pt x="5506" y="1055"/>
                    <a:pt x="5506" y="2676"/>
                  </a:cubicBezTo>
                  <a:cubicBezTo>
                    <a:pt x="5506" y="3996"/>
                    <a:pt x="4263" y="5051"/>
                    <a:pt x="2771" y="5051"/>
                  </a:cubicBezTo>
                  <a:close/>
                  <a:moveTo>
                    <a:pt x="5009" y="21600"/>
                  </a:moveTo>
                  <a:cubicBezTo>
                    <a:pt x="249" y="21600"/>
                    <a:pt x="249" y="21600"/>
                    <a:pt x="249" y="21600"/>
                  </a:cubicBezTo>
                  <a:cubicBezTo>
                    <a:pt x="249" y="7200"/>
                    <a:pt x="249" y="7200"/>
                    <a:pt x="249" y="7200"/>
                  </a:cubicBezTo>
                  <a:cubicBezTo>
                    <a:pt x="5009" y="7200"/>
                    <a:pt x="5009" y="7200"/>
                    <a:pt x="5009" y="7200"/>
                  </a:cubicBezTo>
                  <a:lnTo>
                    <a:pt x="5009" y="21600"/>
                  </a:ln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7" name="Shape 2829"/>
            <p:cNvSpPr/>
            <p:nvPr/>
          </p:nvSpPr>
          <p:spPr>
            <a:xfrm>
              <a:off x="1459707" y="9411044"/>
              <a:ext cx="157190" cy="107436"/>
            </a:xfrm>
            <a:custGeom>
              <a:avLst/>
              <a:gdLst/>
              <a:ahLst/>
              <a:cxnLst>
                <a:cxn ang="0">
                  <a:pos x="wd2" y="hd2"/>
                </a:cxn>
                <a:cxn ang="5400000">
                  <a:pos x="wd2" y="hd2"/>
                </a:cxn>
                <a:cxn ang="10800000">
                  <a:pos x="wd2" y="hd2"/>
                </a:cxn>
                <a:cxn ang="16200000">
                  <a:pos x="wd2" y="hd2"/>
                </a:cxn>
              </a:cxnLst>
              <a:rect l="0" t="0" r="r" b="b"/>
              <a:pathLst>
                <a:path w="21600" h="21600" extrusionOk="0">
                  <a:moveTo>
                    <a:pt x="18324" y="0"/>
                  </a:moveTo>
                  <a:cubicBezTo>
                    <a:pt x="11196" y="0"/>
                    <a:pt x="11196" y="0"/>
                    <a:pt x="11196" y="0"/>
                  </a:cubicBezTo>
                  <a:cubicBezTo>
                    <a:pt x="3816" y="0"/>
                    <a:pt x="3816" y="0"/>
                    <a:pt x="3816" y="0"/>
                  </a:cubicBezTo>
                  <a:cubicBezTo>
                    <a:pt x="2016" y="0"/>
                    <a:pt x="0" y="1844"/>
                    <a:pt x="0" y="4478"/>
                  </a:cubicBezTo>
                  <a:cubicBezTo>
                    <a:pt x="0" y="17491"/>
                    <a:pt x="0" y="17491"/>
                    <a:pt x="0" y="17491"/>
                  </a:cubicBezTo>
                  <a:cubicBezTo>
                    <a:pt x="0" y="20072"/>
                    <a:pt x="2016" y="21600"/>
                    <a:pt x="3816" y="21600"/>
                  </a:cubicBezTo>
                  <a:cubicBezTo>
                    <a:pt x="11448" y="21600"/>
                    <a:pt x="11448" y="21600"/>
                    <a:pt x="11448" y="21600"/>
                  </a:cubicBezTo>
                  <a:cubicBezTo>
                    <a:pt x="18324" y="21600"/>
                    <a:pt x="18324" y="21600"/>
                    <a:pt x="18324" y="21600"/>
                  </a:cubicBezTo>
                  <a:cubicBezTo>
                    <a:pt x="20088" y="21600"/>
                    <a:pt x="21600" y="20072"/>
                    <a:pt x="21600" y="17491"/>
                  </a:cubicBezTo>
                  <a:cubicBezTo>
                    <a:pt x="21600" y="4478"/>
                    <a:pt x="21600" y="4478"/>
                    <a:pt x="21600" y="4478"/>
                  </a:cubicBezTo>
                  <a:cubicBezTo>
                    <a:pt x="21600" y="1844"/>
                    <a:pt x="20088" y="0"/>
                    <a:pt x="18324" y="0"/>
                  </a:cubicBezTo>
                  <a:close/>
                  <a:moveTo>
                    <a:pt x="9396" y="16016"/>
                  </a:moveTo>
                  <a:cubicBezTo>
                    <a:pt x="9396" y="5953"/>
                    <a:pt x="9396" y="5953"/>
                    <a:pt x="9396" y="5953"/>
                  </a:cubicBezTo>
                  <a:cubicBezTo>
                    <a:pt x="14004" y="10800"/>
                    <a:pt x="14004" y="10800"/>
                    <a:pt x="14004" y="10800"/>
                  </a:cubicBez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8" name="Shape 2830"/>
            <p:cNvSpPr/>
            <p:nvPr/>
          </p:nvSpPr>
          <p:spPr>
            <a:xfrm>
              <a:off x="5949954" y="9407511"/>
              <a:ext cx="131031" cy="114502"/>
            </a:xfrm>
            <a:custGeom>
              <a:avLst/>
              <a:gdLst/>
              <a:ahLst/>
              <a:cxnLst>
                <a:cxn ang="0">
                  <a:pos x="wd2" y="hd2"/>
                </a:cxn>
                <a:cxn ang="5400000">
                  <a:pos x="wd2" y="hd2"/>
                </a:cxn>
                <a:cxn ang="10800000">
                  <a:pos x="wd2" y="hd2"/>
                </a:cxn>
                <a:cxn ang="16200000">
                  <a:pos x="wd2" y="hd2"/>
                </a:cxn>
              </a:cxnLst>
              <a:rect l="0" t="0" r="r" b="b"/>
              <a:pathLst>
                <a:path w="20535" h="18722" extrusionOk="0">
                  <a:moveTo>
                    <a:pt x="17665" y="11150"/>
                  </a:moveTo>
                  <a:cubicBezTo>
                    <a:pt x="16440" y="12929"/>
                    <a:pt x="14773" y="15171"/>
                    <a:pt x="13310" y="16452"/>
                  </a:cubicBezTo>
                  <a:cubicBezTo>
                    <a:pt x="12120" y="17449"/>
                    <a:pt x="10215" y="18943"/>
                    <a:pt x="8752" y="18694"/>
                  </a:cubicBezTo>
                  <a:cubicBezTo>
                    <a:pt x="4671" y="17947"/>
                    <a:pt x="5385" y="7627"/>
                    <a:pt x="2732" y="5385"/>
                  </a:cubicBezTo>
                  <a:cubicBezTo>
                    <a:pt x="1541" y="5136"/>
                    <a:pt x="827" y="6880"/>
                    <a:pt x="350" y="5883"/>
                  </a:cubicBezTo>
                  <a:cubicBezTo>
                    <a:pt x="-840" y="4887"/>
                    <a:pt x="1303" y="3357"/>
                    <a:pt x="2255" y="2360"/>
                  </a:cubicBezTo>
                  <a:cubicBezTo>
                    <a:pt x="3718" y="1115"/>
                    <a:pt x="5147" y="-415"/>
                    <a:pt x="7086" y="332"/>
                  </a:cubicBezTo>
                  <a:cubicBezTo>
                    <a:pt x="10453" y="1613"/>
                    <a:pt x="8038" y="10153"/>
                    <a:pt x="11167" y="11933"/>
                  </a:cubicBezTo>
                  <a:cubicBezTo>
                    <a:pt x="12834" y="10652"/>
                    <a:pt x="14773" y="8161"/>
                    <a:pt x="14297" y="5385"/>
                  </a:cubicBezTo>
                  <a:cubicBezTo>
                    <a:pt x="14059" y="4353"/>
                    <a:pt x="12358" y="4602"/>
                    <a:pt x="11644" y="4887"/>
                  </a:cubicBezTo>
                  <a:cubicBezTo>
                    <a:pt x="11644" y="581"/>
                    <a:pt x="19808" y="-2657"/>
                    <a:pt x="20522" y="3108"/>
                  </a:cubicBezTo>
                  <a:cubicBezTo>
                    <a:pt x="20760" y="6880"/>
                    <a:pt x="17665" y="11150"/>
                    <a:pt x="17665" y="11150"/>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9" name="Shape 2831"/>
            <p:cNvSpPr/>
            <p:nvPr/>
          </p:nvSpPr>
          <p:spPr>
            <a:xfrm>
              <a:off x="5414176" y="9396747"/>
              <a:ext cx="158124" cy="136030"/>
            </a:xfrm>
            <a:custGeom>
              <a:avLst/>
              <a:gdLst/>
              <a:ahLst/>
              <a:cxnLst>
                <a:cxn ang="0">
                  <a:pos x="wd2" y="hd2"/>
                </a:cxn>
                <a:cxn ang="5400000">
                  <a:pos x="wd2" y="hd2"/>
                </a:cxn>
                <a:cxn ang="10800000">
                  <a:pos x="wd2" y="hd2"/>
                </a:cxn>
                <a:cxn ang="16200000">
                  <a:pos x="wd2" y="hd2"/>
                </a:cxn>
              </a:cxnLst>
              <a:rect l="0" t="0" r="r" b="b"/>
              <a:pathLst>
                <a:path w="21600" h="21600" extrusionOk="0">
                  <a:moveTo>
                    <a:pt x="18288" y="5358"/>
                  </a:moveTo>
                  <a:cubicBezTo>
                    <a:pt x="18288" y="9209"/>
                    <a:pt x="18288" y="9209"/>
                    <a:pt x="18288" y="9209"/>
                  </a:cubicBezTo>
                  <a:cubicBezTo>
                    <a:pt x="17028" y="9209"/>
                    <a:pt x="17028" y="9209"/>
                    <a:pt x="17028" y="9209"/>
                  </a:cubicBezTo>
                  <a:cubicBezTo>
                    <a:pt x="17028" y="5358"/>
                    <a:pt x="17028" y="5358"/>
                    <a:pt x="17028" y="5358"/>
                  </a:cubicBezTo>
                  <a:cubicBezTo>
                    <a:pt x="13464" y="5358"/>
                    <a:pt x="13464" y="5358"/>
                    <a:pt x="13464" y="5358"/>
                  </a:cubicBezTo>
                  <a:cubicBezTo>
                    <a:pt x="13464" y="3851"/>
                    <a:pt x="13464" y="3851"/>
                    <a:pt x="13464" y="3851"/>
                  </a:cubicBezTo>
                  <a:cubicBezTo>
                    <a:pt x="17028" y="3851"/>
                    <a:pt x="17028" y="3851"/>
                    <a:pt x="17028" y="3851"/>
                  </a:cubicBezTo>
                  <a:cubicBezTo>
                    <a:pt x="17028" y="0"/>
                    <a:pt x="17028" y="0"/>
                    <a:pt x="17028" y="0"/>
                  </a:cubicBezTo>
                  <a:cubicBezTo>
                    <a:pt x="18288" y="0"/>
                    <a:pt x="18288" y="0"/>
                    <a:pt x="18288" y="0"/>
                  </a:cubicBezTo>
                  <a:cubicBezTo>
                    <a:pt x="18288" y="3851"/>
                    <a:pt x="18288" y="3851"/>
                    <a:pt x="18288" y="3851"/>
                  </a:cubicBezTo>
                  <a:cubicBezTo>
                    <a:pt x="21600" y="3851"/>
                    <a:pt x="21600" y="3851"/>
                    <a:pt x="21600" y="3851"/>
                  </a:cubicBezTo>
                  <a:cubicBezTo>
                    <a:pt x="21600" y="5358"/>
                    <a:pt x="21600" y="5358"/>
                    <a:pt x="21600" y="5358"/>
                  </a:cubicBezTo>
                  <a:lnTo>
                    <a:pt x="18288" y="5358"/>
                  </a:lnTo>
                  <a:close/>
                  <a:moveTo>
                    <a:pt x="8892" y="1507"/>
                  </a:moveTo>
                  <a:cubicBezTo>
                    <a:pt x="10152" y="2386"/>
                    <a:pt x="10944" y="3558"/>
                    <a:pt x="10944" y="5358"/>
                  </a:cubicBezTo>
                  <a:cubicBezTo>
                    <a:pt x="10944" y="6530"/>
                    <a:pt x="10152" y="7702"/>
                    <a:pt x="9144" y="8581"/>
                  </a:cubicBezTo>
                  <a:cubicBezTo>
                    <a:pt x="8136" y="9502"/>
                    <a:pt x="8136" y="9795"/>
                    <a:pt x="8136" y="10381"/>
                  </a:cubicBezTo>
                  <a:cubicBezTo>
                    <a:pt x="8136" y="10967"/>
                    <a:pt x="9144" y="12140"/>
                    <a:pt x="9648" y="12433"/>
                  </a:cubicBezTo>
                  <a:cubicBezTo>
                    <a:pt x="11196" y="13647"/>
                    <a:pt x="11448" y="14819"/>
                    <a:pt x="11448" y="16577"/>
                  </a:cubicBezTo>
                  <a:cubicBezTo>
                    <a:pt x="11448" y="18963"/>
                    <a:pt x="9648" y="21600"/>
                    <a:pt x="5832" y="21600"/>
                  </a:cubicBezTo>
                  <a:cubicBezTo>
                    <a:pt x="2772" y="21600"/>
                    <a:pt x="0" y="19842"/>
                    <a:pt x="0" y="17456"/>
                  </a:cubicBezTo>
                  <a:cubicBezTo>
                    <a:pt x="0" y="15112"/>
                    <a:pt x="2520" y="12726"/>
                    <a:pt x="5580" y="12726"/>
                  </a:cubicBezTo>
                  <a:cubicBezTo>
                    <a:pt x="6084" y="12726"/>
                    <a:pt x="6336" y="12726"/>
                    <a:pt x="6588" y="12726"/>
                  </a:cubicBezTo>
                  <a:cubicBezTo>
                    <a:pt x="6336" y="12433"/>
                    <a:pt x="5832" y="11846"/>
                    <a:pt x="5832" y="10967"/>
                  </a:cubicBezTo>
                  <a:cubicBezTo>
                    <a:pt x="5832" y="10674"/>
                    <a:pt x="6084" y="10088"/>
                    <a:pt x="6084" y="9795"/>
                  </a:cubicBezTo>
                  <a:cubicBezTo>
                    <a:pt x="6084" y="9795"/>
                    <a:pt x="5832" y="9795"/>
                    <a:pt x="5580" y="9795"/>
                  </a:cubicBezTo>
                  <a:cubicBezTo>
                    <a:pt x="3024" y="9795"/>
                    <a:pt x="1260" y="7702"/>
                    <a:pt x="1260" y="5023"/>
                  </a:cubicBezTo>
                  <a:cubicBezTo>
                    <a:pt x="1260" y="2386"/>
                    <a:pt x="3816" y="0"/>
                    <a:pt x="6336" y="0"/>
                  </a:cubicBezTo>
                  <a:cubicBezTo>
                    <a:pt x="7632" y="0"/>
                    <a:pt x="11952" y="0"/>
                    <a:pt x="11952" y="0"/>
                  </a:cubicBezTo>
                  <a:cubicBezTo>
                    <a:pt x="10692" y="1507"/>
                    <a:pt x="10692" y="1507"/>
                    <a:pt x="10692" y="1507"/>
                  </a:cubicBezTo>
                  <a:lnTo>
                    <a:pt x="8892" y="1507"/>
                  </a:lnTo>
                  <a:close/>
                  <a:moveTo>
                    <a:pt x="6336" y="13647"/>
                  </a:moveTo>
                  <a:cubicBezTo>
                    <a:pt x="4068" y="13312"/>
                    <a:pt x="2016" y="15112"/>
                    <a:pt x="2016" y="16870"/>
                  </a:cubicBezTo>
                  <a:cubicBezTo>
                    <a:pt x="2016" y="18670"/>
                    <a:pt x="3816" y="20135"/>
                    <a:pt x="5832" y="20135"/>
                  </a:cubicBezTo>
                  <a:cubicBezTo>
                    <a:pt x="8892" y="20135"/>
                    <a:pt x="10152" y="18963"/>
                    <a:pt x="10152" y="16870"/>
                  </a:cubicBezTo>
                  <a:cubicBezTo>
                    <a:pt x="10152" y="16870"/>
                    <a:pt x="10152" y="16577"/>
                    <a:pt x="9900" y="16284"/>
                  </a:cubicBezTo>
                  <a:cubicBezTo>
                    <a:pt x="9648" y="15112"/>
                    <a:pt x="8892" y="14819"/>
                    <a:pt x="7632" y="13647"/>
                  </a:cubicBezTo>
                  <a:cubicBezTo>
                    <a:pt x="7344" y="13647"/>
                    <a:pt x="6840" y="13647"/>
                    <a:pt x="6336" y="13647"/>
                  </a:cubicBezTo>
                  <a:close/>
                  <a:moveTo>
                    <a:pt x="8892" y="5358"/>
                  </a:moveTo>
                  <a:cubicBezTo>
                    <a:pt x="8640" y="2972"/>
                    <a:pt x="7092" y="1214"/>
                    <a:pt x="5580" y="1214"/>
                  </a:cubicBezTo>
                  <a:cubicBezTo>
                    <a:pt x="4068" y="1214"/>
                    <a:pt x="3024" y="2972"/>
                    <a:pt x="3276" y="5023"/>
                  </a:cubicBezTo>
                  <a:cubicBezTo>
                    <a:pt x="3564" y="7409"/>
                    <a:pt x="5076" y="9209"/>
                    <a:pt x="6588" y="9209"/>
                  </a:cubicBezTo>
                  <a:cubicBezTo>
                    <a:pt x="7884" y="9209"/>
                    <a:pt x="9144" y="7409"/>
                    <a:pt x="8892" y="5358"/>
                  </a:cubicBez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30" name="Shape 2833"/>
            <p:cNvSpPr/>
            <p:nvPr/>
          </p:nvSpPr>
          <p:spPr>
            <a:xfrm>
              <a:off x="938880" y="9399423"/>
              <a:ext cx="61136" cy="130679"/>
            </a:xfrm>
            <a:custGeom>
              <a:avLst/>
              <a:gdLst/>
              <a:ahLst/>
              <a:cxnLst>
                <a:cxn ang="0">
                  <a:pos x="wd2" y="hd2"/>
                </a:cxn>
                <a:cxn ang="5400000">
                  <a:pos x="wd2" y="hd2"/>
                </a:cxn>
                <a:cxn ang="10800000">
                  <a:pos x="wd2" y="hd2"/>
                </a:cxn>
                <a:cxn ang="16200000">
                  <a:pos x="wd2" y="hd2"/>
                </a:cxn>
              </a:cxnLst>
              <a:rect l="0" t="0" r="r" b="b"/>
              <a:pathLst>
                <a:path w="21600" h="21367" extrusionOk="0">
                  <a:moveTo>
                    <a:pt x="21600" y="16"/>
                  </a:moveTo>
                  <a:cubicBezTo>
                    <a:pt x="21600" y="1261"/>
                    <a:pt x="21600" y="3539"/>
                    <a:pt x="21600" y="3539"/>
                  </a:cubicBezTo>
                  <a:cubicBezTo>
                    <a:pt x="21600" y="3539"/>
                    <a:pt x="16257" y="3290"/>
                    <a:pt x="15112" y="4286"/>
                  </a:cubicBezTo>
                  <a:cubicBezTo>
                    <a:pt x="14044" y="4784"/>
                    <a:pt x="14578" y="6279"/>
                    <a:pt x="14578" y="7311"/>
                  </a:cubicBezTo>
                  <a:cubicBezTo>
                    <a:pt x="16791" y="7311"/>
                    <a:pt x="19463" y="7311"/>
                    <a:pt x="21600" y="7311"/>
                  </a:cubicBezTo>
                  <a:cubicBezTo>
                    <a:pt x="21066" y="8805"/>
                    <a:pt x="20531" y="9553"/>
                    <a:pt x="20531" y="10834"/>
                  </a:cubicBezTo>
                  <a:cubicBezTo>
                    <a:pt x="18394" y="10834"/>
                    <a:pt x="14578" y="10834"/>
                    <a:pt x="14578" y="10834"/>
                  </a:cubicBezTo>
                  <a:cubicBezTo>
                    <a:pt x="14578" y="21367"/>
                    <a:pt x="14578" y="21367"/>
                    <a:pt x="14578" y="21367"/>
                  </a:cubicBezTo>
                  <a:cubicBezTo>
                    <a:pt x="14578" y="21367"/>
                    <a:pt x="7632" y="21367"/>
                    <a:pt x="4350" y="21367"/>
                  </a:cubicBezTo>
                  <a:cubicBezTo>
                    <a:pt x="4350" y="18129"/>
                    <a:pt x="4350" y="14357"/>
                    <a:pt x="4350" y="10834"/>
                  </a:cubicBezTo>
                  <a:cubicBezTo>
                    <a:pt x="2748" y="10834"/>
                    <a:pt x="1679" y="10834"/>
                    <a:pt x="0" y="10834"/>
                  </a:cubicBezTo>
                  <a:cubicBezTo>
                    <a:pt x="0" y="9553"/>
                    <a:pt x="0" y="8557"/>
                    <a:pt x="0" y="7311"/>
                  </a:cubicBezTo>
                  <a:cubicBezTo>
                    <a:pt x="1679" y="7311"/>
                    <a:pt x="2748" y="7311"/>
                    <a:pt x="4350" y="7311"/>
                  </a:cubicBezTo>
                  <a:cubicBezTo>
                    <a:pt x="4885" y="5033"/>
                    <a:pt x="4885" y="2542"/>
                    <a:pt x="7632" y="1261"/>
                  </a:cubicBezTo>
                  <a:cubicBezTo>
                    <a:pt x="10304" y="-233"/>
                    <a:pt x="12975" y="16"/>
                    <a:pt x="21600" y="16"/>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31" name="Shape 2834"/>
            <p:cNvSpPr/>
            <p:nvPr/>
          </p:nvSpPr>
          <p:spPr>
            <a:xfrm>
              <a:off x="4315173" y="9388955"/>
              <a:ext cx="152691" cy="151615"/>
            </a:xfrm>
            <a:custGeom>
              <a:avLst/>
              <a:gdLst/>
              <a:ahLst/>
              <a:cxnLst>
                <a:cxn ang="0">
                  <a:pos x="wd2" y="hd2"/>
                </a:cxn>
                <a:cxn ang="5400000">
                  <a:pos x="wd2" y="hd2"/>
                </a:cxn>
                <a:cxn ang="10800000">
                  <a:pos x="wd2" y="hd2"/>
                </a:cxn>
                <a:cxn ang="16200000">
                  <a:pos x="wd2" y="hd2"/>
                </a:cxn>
              </a:cxnLst>
              <a:rect l="0" t="0" r="r" b="b"/>
              <a:pathLst>
                <a:path w="21600" h="21600" extrusionOk="0">
                  <a:moveTo>
                    <a:pt x="10926" y="0"/>
                  </a:moveTo>
                  <a:cubicBezTo>
                    <a:pt x="4816" y="0"/>
                    <a:pt x="0" y="4824"/>
                    <a:pt x="0" y="10944"/>
                  </a:cubicBezTo>
                  <a:cubicBezTo>
                    <a:pt x="0" y="15264"/>
                    <a:pt x="2803" y="19080"/>
                    <a:pt x="6613" y="20844"/>
                  </a:cubicBezTo>
                  <a:cubicBezTo>
                    <a:pt x="6613" y="20088"/>
                    <a:pt x="6613" y="19080"/>
                    <a:pt x="6865" y="18324"/>
                  </a:cubicBezTo>
                  <a:cubicBezTo>
                    <a:pt x="6865" y="17532"/>
                    <a:pt x="8122" y="12456"/>
                    <a:pt x="8122" y="12456"/>
                  </a:cubicBezTo>
                  <a:cubicBezTo>
                    <a:pt x="8122" y="12456"/>
                    <a:pt x="7871" y="11700"/>
                    <a:pt x="7871" y="10692"/>
                  </a:cubicBezTo>
                  <a:cubicBezTo>
                    <a:pt x="7871" y="9144"/>
                    <a:pt x="8626" y="7884"/>
                    <a:pt x="9919" y="7884"/>
                  </a:cubicBezTo>
                  <a:cubicBezTo>
                    <a:pt x="10926" y="7884"/>
                    <a:pt x="11429" y="8640"/>
                    <a:pt x="11429" y="9396"/>
                  </a:cubicBezTo>
                  <a:cubicBezTo>
                    <a:pt x="11429" y="10404"/>
                    <a:pt x="10674" y="11952"/>
                    <a:pt x="10423" y="13464"/>
                  </a:cubicBezTo>
                  <a:cubicBezTo>
                    <a:pt x="10171" y="14508"/>
                    <a:pt x="10926" y="15516"/>
                    <a:pt x="12184" y="15516"/>
                  </a:cubicBezTo>
                  <a:cubicBezTo>
                    <a:pt x="14232" y="15516"/>
                    <a:pt x="15490" y="12708"/>
                    <a:pt x="15490" y="9648"/>
                  </a:cubicBezTo>
                  <a:cubicBezTo>
                    <a:pt x="15490" y="7380"/>
                    <a:pt x="13981" y="5580"/>
                    <a:pt x="10926" y="5580"/>
                  </a:cubicBezTo>
                  <a:cubicBezTo>
                    <a:pt x="7619" y="5580"/>
                    <a:pt x="5571" y="7884"/>
                    <a:pt x="5571" y="10692"/>
                  </a:cubicBezTo>
                  <a:cubicBezTo>
                    <a:pt x="5571" y="11700"/>
                    <a:pt x="5822" y="12456"/>
                    <a:pt x="6325" y="12960"/>
                  </a:cubicBezTo>
                  <a:cubicBezTo>
                    <a:pt x="6613" y="12960"/>
                    <a:pt x="6613" y="13212"/>
                    <a:pt x="6613" y="13464"/>
                  </a:cubicBezTo>
                  <a:cubicBezTo>
                    <a:pt x="6613" y="13752"/>
                    <a:pt x="6325" y="14256"/>
                    <a:pt x="6325" y="14256"/>
                  </a:cubicBezTo>
                  <a:cubicBezTo>
                    <a:pt x="6325" y="14508"/>
                    <a:pt x="6074" y="14760"/>
                    <a:pt x="5822" y="14508"/>
                  </a:cubicBezTo>
                  <a:cubicBezTo>
                    <a:pt x="4313" y="14004"/>
                    <a:pt x="3558" y="12204"/>
                    <a:pt x="3558" y="10404"/>
                  </a:cubicBezTo>
                  <a:cubicBezTo>
                    <a:pt x="3558" y="7380"/>
                    <a:pt x="6074" y="3564"/>
                    <a:pt x="11429" y="3564"/>
                  </a:cubicBezTo>
                  <a:cubicBezTo>
                    <a:pt x="15490" y="3564"/>
                    <a:pt x="18293" y="6624"/>
                    <a:pt x="18293" y="9900"/>
                  </a:cubicBezTo>
                  <a:cubicBezTo>
                    <a:pt x="18293" y="14256"/>
                    <a:pt x="15742" y="17280"/>
                    <a:pt x="12435" y="17280"/>
                  </a:cubicBezTo>
                  <a:cubicBezTo>
                    <a:pt x="11177" y="17280"/>
                    <a:pt x="10171" y="16776"/>
                    <a:pt x="9668" y="16020"/>
                  </a:cubicBezTo>
                  <a:cubicBezTo>
                    <a:pt x="9668" y="16020"/>
                    <a:pt x="9129" y="18576"/>
                    <a:pt x="8877" y="19080"/>
                  </a:cubicBezTo>
                  <a:cubicBezTo>
                    <a:pt x="8626" y="19836"/>
                    <a:pt x="8374" y="20592"/>
                    <a:pt x="7871" y="21348"/>
                  </a:cubicBezTo>
                  <a:cubicBezTo>
                    <a:pt x="8877" y="21600"/>
                    <a:pt x="9919" y="21600"/>
                    <a:pt x="10926" y="21600"/>
                  </a:cubicBezTo>
                  <a:cubicBezTo>
                    <a:pt x="16748" y="21600"/>
                    <a:pt x="21600" y="16776"/>
                    <a:pt x="21600" y="10944"/>
                  </a:cubicBezTo>
                  <a:cubicBezTo>
                    <a:pt x="21600" y="4824"/>
                    <a:pt x="16748" y="0"/>
                    <a:pt x="10926" y="0"/>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32" name="Freeform: Shape 129"/>
            <p:cNvSpPr/>
            <p:nvPr/>
          </p:nvSpPr>
          <p:spPr>
            <a:xfrm>
              <a:off x="2620365" y="9401126"/>
              <a:ext cx="127265" cy="127273"/>
            </a:xfrm>
            <a:custGeom>
              <a:avLst/>
              <a:gdLst/>
              <a:ahLst/>
              <a:cxnLst/>
              <a:rect l="l" t="t" r="r" b="b"/>
              <a:pathLst>
                <a:path w="195962" h="195976">
                  <a:moveTo>
                    <a:pt x="97989" y="65323"/>
                  </a:moveTo>
                  <a:cubicBezTo>
                    <a:pt x="91921" y="65393"/>
                    <a:pt x="86433" y="66884"/>
                    <a:pt x="81524" y="69794"/>
                  </a:cubicBezTo>
                  <a:cubicBezTo>
                    <a:pt x="76615" y="72704"/>
                    <a:pt x="72705" y="76614"/>
                    <a:pt x="69794" y="81524"/>
                  </a:cubicBezTo>
                  <a:cubicBezTo>
                    <a:pt x="66884" y="86433"/>
                    <a:pt x="65394" y="91921"/>
                    <a:pt x="65324" y="97988"/>
                  </a:cubicBezTo>
                  <a:cubicBezTo>
                    <a:pt x="65394" y="104056"/>
                    <a:pt x="66884" y="109544"/>
                    <a:pt x="69794" y="114453"/>
                  </a:cubicBezTo>
                  <a:cubicBezTo>
                    <a:pt x="72705" y="119363"/>
                    <a:pt x="76615" y="123273"/>
                    <a:pt x="81524" y="126183"/>
                  </a:cubicBezTo>
                  <a:cubicBezTo>
                    <a:pt x="86433" y="129093"/>
                    <a:pt x="91921" y="130583"/>
                    <a:pt x="97989" y="130654"/>
                  </a:cubicBezTo>
                  <a:cubicBezTo>
                    <a:pt x="104056" y="130583"/>
                    <a:pt x="109544" y="129093"/>
                    <a:pt x="114454" y="126183"/>
                  </a:cubicBezTo>
                  <a:cubicBezTo>
                    <a:pt x="119363" y="123273"/>
                    <a:pt x="123273" y="119363"/>
                    <a:pt x="126183" y="114453"/>
                  </a:cubicBezTo>
                  <a:cubicBezTo>
                    <a:pt x="129094" y="109544"/>
                    <a:pt x="130584" y="104056"/>
                    <a:pt x="130654" y="97988"/>
                  </a:cubicBezTo>
                  <a:lnTo>
                    <a:pt x="130652" y="97989"/>
                  </a:lnTo>
                  <a:cubicBezTo>
                    <a:pt x="130582" y="91922"/>
                    <a:pt x="129092" y="86434"/>
                    <a:pt x="126181" y="81525"/>
                  </a:cubicBezTo>
                  <a:cubicBezTo>
                    <a:pt x="123271" y="76616"/>
                    <a:pt x="119361" y="72706"/>
                    <a:pt x="114452" y="69795"/>
                  </a:cubicBezTo>
                  <a:cubicBezTo>
                    <a:pt x="109543" y="66885"/>
                    <a:pt x="104055" y="65394"/>
                    <a:pt x="97989" y="65323"/>
                  </a:cubicBezTo>
                  <a:close/>
                  <a:moveTo>
                    <a:pt x="97988" y="47726"/>
                  </a:moveTo>
                  <a:cubicBezTo>
                    <a:pt x="107365" y="47831"/>
                    <a:pt x="115830" y="50114"/>
                    <a:pt x="123382" y="54576"/>
                  </a:cubicBezTo>
                  <a:cubicBezTo>
                    <a:pt x="130933" y="59037"/>
                    <a:pt x="136940" y="65044"/>
                    <a:pt x="141401" y="72596"/>
                  </a:cubicBezTo>
                  <a:cubicBezTo>
                    <a:pt x="145863" y="80147"/>
                    <a:pt x="148146" y="88612"/>
                    <a:pt x="148251" y="97989"/>
                  </a:cubicBezTo>
                  <a:cubicBezTo>
                    <a:pt x="148146" y="107367"/>
                    <a:pt x="145863" y="115830"/>
                    <a:pt x="141401" y="123380"/>
                  </a:cubicBezTo>
                  <a:cubicBezTo>
                    <a:pt x="136940" y="130930"/>
                    <a:pt x="130933" y="136935"/>
                    <a:pt x="123382" y="141395"/>
                  </a:cubicBezTo>
                  <a:cubicBezTo>
                    <a:pt x="115830" y="145854"/>
                    <a:pt x="107365" y="148137"/>
                    <a:pt x="97988" y="148242"/>
                  </a:cubicBezTo>
                  <a:cubicBezTo>
                    <a:pt x="88611" y="148137"/>
                    <a:pt x="80147" y="145854"/>
                    <a:pt x="72597" y="141395"/>
                  </a:cubicBezTo>
                  <a:cubicBezTo>
                    <a:pt x="65047" y="136935"/>
                    <a:pt x="59042" y="130930"/>
                    <a:pt x="54583" y="123380"/>
                  </a:cubicBezTo>
                  <a:cubicBezTo>
                    <a:pt x="50123" y="115830"/>
                    <a:pt x="47841" y="107367"/>
                    <a:pt x="47735" y="97989"/>
                  </a:cubicBezTo>
                  <a:cubicBezTo>
                    <a:pt x="47841" y="88612"/>
                    <a:pt x="50123" y="80147"/>
                    <a:pt x="54583" y="72596"/>
                  </a:cubicBezTo>
                  <a:cubicBezTo>
                    <a:pt x="59042" y="65044"/>
                    <a:pt x="65047" y="59037"/>
                    <a:pt x="72597" y="54576"/>
                  </a:cubicBezTo>
                  <a:cubicBezTo>
                    <a:pt x="80147" y="50114"/>
                    <a:pt x="88611" y="47831"/>
                    <a:pt x="97988" y="47726"/>
                  </a:cubicBezTo>
                  <a:close/>
                  <a:moveTo>
                    <a:pt x="150291" y="33958"/>
                  </a:moveTo>
                  <a:cubicBezTo>
                    <a:pt x="153624" y="34040"/>
                    <a:pt x="156392" y="35182"/>
                    <a:pt x="158593" y="37384"/>
                  </a:cubicBezTo>
                  <a:cubicBezTo>
                    <a:pt x="160795" y="39586"/>
                    <a:pt x="161937" y="42353"/>
                    <a:pt x="162019" y="45686"/>
                  </a:cubicBezTo>
                  <a:cubicBezTo>
                    <a:pt x="161937" y="49019"/>
                    <a:pt x="160795" y="51786"/>
                    <a:pt x="158593" y="53988"/>
                  </a:cubicBezTo>
                  <a:cubicBezTo>
                    <a:pt x="156392" y="56190"/>
                    <a:pt x="153624" y="57332"/>
                    <a:pt x="150291" y="57414"/>
                  </a:cubicBezTo>
                  <a:cubicBezTo>
                    <a:pt x="146958" y="57332"/>
                    <a:pt x="144191" y="56190"/>
                    <a:pt x="141989" y="53988"/>
                  </a:cubicBezTo>
                  <a:cubicBezTo>
                    <a:pt x="139787" y="51786"/>
                    <a:pt x="138645" y="49019"/>
                    <a:pt x="138563" y="45686"/>
                  </a:cubicBezTo>
                  <a:cubicBezTo>
                    <a:pt x="138645" y="42353"/>
                    <a:pt x="139787" y="39586"/>
                    <a:pt x="141989" y="37384"/>
                  </a:cubicBezTo>
                  <a:cubicBezTo>
                    <a:pt x="144191" y="35182"/>
                    <a:pt x="146958" y="34040"/>
                    <a:pt x="150291" y="33958"/>
                  </a:cubicBezTo>
                  <a:close/>
                  <a:moveTo>
                    <a:pt x="79519" y="17505"/>
                  </a:moveTo>
                  <a:cubicBezTo>
                    <a:pt x="72180" y="17478"/>
                    <a:pt x="64919" y="17736"/>
                    <a:pt x="57736" y="18276"/>
                  </a:cubicBezTo>
                  <a:cubicBezTo>
                    <a:pt x="50553" y="18817"/>
                    <a:pt x="44710" y="19916"/>
                    <a:pt x="40205" y="21572"/>
                  </a:cubicBezTo>
                  <a:cubicBezTo>
                    <a:pt x="37998" y="22447"/>
                    <a:pt x="35998" y="23474"/>
                    <a:pt x="34206" y="24652"/>
                  </a:cubicBezTo>
                  <a:cubicBezTo>
                    <a:pt x="32414" y="25831"/>
                    <a:pt x="30670" y="27273"/>
                    <a:pt x="28973" y="28978"/>
                  </a:cubicBezTo>
                  <a:cubicBezTo>
                    <a:pt x="27269" y="30675"/>
                    <a:pt x="25827" y="32419"/>
                    <a:pt x="24650" y="34211"/>
                  </a:cubicBezTo>
                  <a:cubicBezTo>
                    <a:pt x="23472" y="36002"/>
                    <a:pt x="22445" y="38000"/>
                    <a:pt x="21570" y="40204"/>
                  </a:cubicBezTo>
                  <a:cubicBezTo>
                    <a:pt x="19915" y="44707"/>
                    <a:pt x="18817" y="50549"/>
                    <a:pt x="18276" y="57732"/>
                  </a:cubicBezTo>
                  <a:cubicBezTo>
                    <a:pt x="17736" y="64916"/>
                    <a:pt x="17479" y="72177"/>
                    <a:pt x="17505" y="79518"/>
                  </a:cubicBezTo>
                  <a:cubicBezTo>
                    <a:pt x="17532" y="86858"/>
                    <a:pt x="17568" y="93016"/>
                    <a:pt x="17614" y="97989"/>
                  </a:cubicBezTo>
                  <a:cubicBezTo>
                    <a:pt x="17568" y="102963"/>
                    <a:pt x="17532" y="109119"/>
                    <a:pt x="17505" y="116458"/>
                  </a:cubicBezTo>
                  <a:cubicBezTo>
                    <a:pt x="17479" y="123798"/>
                    <a:pt x="17736" y="131058"/>
                    <a:pt x="18276" y="138241"/>
                  </a:cubicBezTo>
                  <a:cubicBezTo>
                    <a:pt x="18817" y="145424"/>
                    <a:pt x="19915" y="151268"/>
                    <a:pt x="21570" y="155772"/>
                  </a:cubicBezTo>
                  <a:cubicBezTo>
                    <a:pt x="22445" y="157979"/>
                    <a:pt x="23472" y="159979"/>
                    <a:pt x="24650" y="161771"/>
                  </a:cubicBezTo>
                  <a:cubicBezTo>
                    <a:pt x="25827" y="163563"/>
                    <a:pt x="27269" y="165308"/>
                    <a:pt x="28973" y="167004"/>
                  </a:cubicBezTo>
                  <a:cubicBezTo>
                    <a:pt x="30670" y="168708"/>
                    <a:pt x="32414" y="170150"/>
                    <a:pt x="34206" y="171328"/>
                  </a:cubicBezTo>
                  <a:cubicBezTo>
                    <a:pt x="35998" y="172506"/>
                    <a:pt x="37998" y="173532"/>
                    <a:pt x="40205" y="174407"/>
                  </a:cubicBezTo>
                  <a:cubicBezTo>
                    <a:pt x="44710" y="176062"/>
                    <a:pt x="50553" y="177160"/>
                    <a:pt x="57736" y="177701"/>
                  </a:cubicBezTo>
                  <a:cubicBezTo>
                    <a:pt x="64919" y="178241"/>
                    <a:pt x="72180" y="178498"/>
                    <a:pt x="79519" y="178472"/>
                  </a:cubicBezTo>
                  <a:cubicBezTo>
                    <a:pt x="86858" y="178445"/>
                    <a:pt x="93014" y="178409"/>
                    <a:pt x="97988" y="178364"/>
                  </a:cubicBezTo>
                  <a:cubicBezTo>
                    <a:pt x="102962" y="178409"/>
                    <a:pt x="109119" y="178445"/>
                    <a:pt x="116459" y="178472"/>
                  </a:cubicBezTo>
                  <a:cubicBezTo>
                    <a:pt x="123800" y="178498"/>
                    <a:pt x="131062" y="178241"/>
                    <a:pt x="138245" y="177701"/>
                  </a:cubicBezTo>
                  <a:cubicBezTo>
                    <a:pt x="145428" y="177160"/>
                    <a:pt x="151271" y="176062"/>
                    <a:pt x="155773" y="174407"/>
                  </a:cubicBezTo>
                  <a:cubicBezTo>
                    <a:pt x="157977" y="173532"/>
                    <a:pt x="159975" y="172506"/>
                    <a:pt x="161766" y="171328"/>
                  </a:cubicBezTo>
                  <a:cubicBezTo>
                    <a:pt x="163558" y="170150"/>
                    <a:pt x="165302" y="168708"/>
                    <a:pt x="166999" y="167004"/>
                  </a:cubicBezTo>
                  <a:cubicBezTo>
                    <a:pt x="168705" y="165308"/>
                    <a:pt x="170146" y="163563"/>
                    <a:pt x="171325" y="161771"/>
                  </a:cubicBezTo>
                  <a:cubicBezTo>
                    <a:pt x="172503" y="159979"/>
                    <a:pt x="173530" y="157979"/>
                    <a:pt x="174406" y="155772"/>
                  </a:cubicBezTo>
                  <a:cubicBezTo>
                    <a:pt x="176062" y="151268"/>
                    <a:pt x="177160" y="145424"/>
                    <a:pt x="177701" y="138241"/>
                  </a:cubicBezTo>
                  <a:cubicBezTo>
                    <a:pt x="178242" y="131058"/>
                    <a:pt x="178499" y="123798"/>
                    <a:pt x="178472" y="116458"/>
                  </a:cubicBezTo>
                  <a:cubicBezTo>
                    <a:pt x="178446" y="109119"/>
                    <a:pt x="178409" y="102963"/>
                    <a:pt x="178364" y="97989"/>
                  </a:cubicBezTo>
                  <a:cubicBezTo>
                    <a:pt x="178409" y="93016"/>
                    <a:pt x="178446" y="86858"/>
                    <a:pt x="178472" y="79518"/>
                  </a:cubicBezTo>
                  <a:cubicBezTo>
                    <a:pt x="178499" y="72177"/>
                    <a:pt x="178242" y="64916"/>
                    <a:pt x="177701" y="57732"/>
                  </a:cubicBezTo>
                  <a:cubicBezTo>
                    <a:pt x="177160" y="50549"/>
                    <a:pt x="176062" y="44707"/>
                    <a:pt x="174406" y="40204"/>
                  </a:cubicBezTo>
                  <a:cubicBezTo>
                    <a:pt x="173530" y="38000"/>
                    <a:pt x="172503" y="36002"/>
                    <a:pt x="171325" y="34211"/>
                  </a:cubicBezTo>
                  <a:cubicBezTo>
                    <a:pt x="170146" y="32419"/>
                    <a:pt x="168705" y="30675"/>
                    <a:pt x="166999" y="28978"/>
                  </a:cubicBezTo>
                  <a:cubicBezTo>
                    <a:pt x="165302" y="27273"/>
                    <a:pt x="163558" y="25831"/>
                    <a:pt x="161766" y="24652"/>
                  </a:cubicBezTo>
                  <a:cubicBezTo>
                    <a:pt x="159975" y="23474"/>
                    <a:pt x="157977" y="22447"/>
                    <a:pt x="155773" y="21572"/>
                  </a:cubicBezTo>
                  <a:cubicBezTo>
                    <a:pt x="151271" y="19916"/>
                    <a:pt x="145428" y="18817"/>
                    <a:pt x="138245" y="18276"/>
                  </a:cubicBezTo>
                  <a:cubicBezTo>
                    <a:pt x="131062" y="17736"/>
                    <a:pt x="123800" y="17478"/>
                    <a:pt x="116459" y="17505"/>
                  </a:cubicBezTo>
                  <a:cubicBezTo>
                    <a:pt x="109119" y="17531"/>
                    <a:pt x="102962" y="17568"/>
                    <a:pt x="97988" y="17613"/>
                  </a:cubicBezTo>
                  <a:cubicBezTo>
                    <a:pt x="93014" y="17568"/>
                    <a:pt x="86858" y="17531"/>
                    <a:pt x="79519" y="17505"/>
                  </a:cubicBezTo>
                  <a:close/>
                  <a:moveTo>
                    <a:pt x="97988" y="10"/>
                  </a:moveTo>
                  <a:cubicBezTo>
                    <a:pt x="104745" y="-11"/>
                    <a:pt x="111486" y="2"/>
                    <a:pt x="118211" y="49"/>
                  </a:cubicBezTo>
                  <a:cubicBezTo>
                    <a:pt x="124937" y="96"/>
                    <a:pt x="131678" y="300"/>
                    <a:pt x="138435" y="662"/>
                  </a:cubicBezTo>
                  <a:cubicBezTo>
                    <a:pt x="146289" y="938"/>
                    <a:pt x="153658" y="2234"/>
                    <a:pt x="160544" y="4549"/>
                  </a:cubicBezTo>
                  <a:cubicBezTo>
                    <a:pt x="167430" y="6865"/>
                    <a:pt x="173753" y="10837"/>
                    <a:pt x="179511" y="16466"/>
                  </a:cubicBezTo>
                  <a:cubicBezTo>
                    <a:pt x="185140" y="22225"/>
                    <a:pt x="189112" y="28547"/>
                    <a:pt x="191428" y="35433"/>
                  </a:cubicBezTo>
                  <a:cubicBezTo>
                    <a:pt x="193743" y="42319"/>
                    <a:pt x="195039" y="49688"/>
                    <a:pt x="195315" y="57542"/>
                  </a:cubicBezTo>
                  <a:cubicBezTo>
                    <a:pt x="195676" y="64299"/>
                    <a:pt x="195878" y="71040"/>
                    <a:pt x="195920" y="77766"/>
                  </a:cubicBezTo>
                  <a:cubicBezTo>
                    <a:pt x="195963" y="84491"/>
                    <a:pt x="195973" y="91232"/>
                    <a:pt x="195952" y="97989"/>
                  </a:cubicBezTo>
                  <a:cubicBezTo>
                    <a:pt x="195973" y="104747"/>
                    <a:pt x="195963" y="111488"/>
                    <a:pt x="195920" y="118212"/>
                  </a:cubicBezTo>
                  <a:cubicBezTo>
                    <a:pt x="195878" y="124936"/>
                    <a:pt x="195676" y="131675"/>
                    <a:pt x="195315" y="138428"/>
                  </a:cubicBezTo>
                  <a:cubicBezTo>
                    <a:pt x="195039" y="146284"/>
                    <a:pt x="193743" y="153656"/>
                    <a:pt x="191428" y="160544"/>
                  </a:cubicBezTo>
                  <a:cubicBezTo>
                    <a:pt x="189112" y="167432"/>
                    <a:pt x="185140" y="173754"/>
                    <a:pt x="179511" y="179511"/>
                  </a:cubicBezTo>
                  <a:cubicBezTo>
                    <a:pt x="173753" y="185140"/>
                    <a:pt x="167430" y="189112"/>
                    <a:pt x="160544" y="191427"/>
                  </a:cubicBezTo>
                  <a:cubicBezTo>
                    <a:pt x="153658" y="193743"/>
                    <a:pt x="146289" y="195038"/>
                    <a:pt x="138435" y="195315"/>
                  </a:cubicBezTo>
                  <a:cubicBezTo>
                    <a:pt x="131678" y="195676"/>
                    <a:pt x="124937" y="195881"/>
                    <a:pt x="118211" y="195928"/>
                  </a:cubicBezTo>
                  <a:cubicBezTo>
                    <a:pt x="111486" y="195975"/>
                    <a:pt x="104745" y="195988"/>
                    <a:pt x="97988" y="195967"/>
                  </a:cubicBezTo>
                  <a:cubicBezTo>
                    <a:pt x="91230" y="195988"/>
                    <a:pt x="84490" y="195975"/>
                    <a:pt x="77765" y="195928"/>
                  </a:cubicBezTo>
                  <a:cubicBezTo>
                    <a:pt x="71041" y="195881"/>
                    <a:pt x="64302" y="195676"/>
                    <a:pt x="57549" y="195315"/>
                  </a:cubicBezTo>
                  <a:cubicBezTo>
                    <a:pt x="49693" y="195038"/>
                    <a:pt x="42321" y="193743"/>
                    <a:pt x="35433" y="191427"/>
                  </a:cubicBezTo>
                  <a:cubicBezTo>
                    <a:pt x="28545" y="189112"/>
                    <a:pt x="22223" y="185140"/>
                    <a:pt x="16467" y="179511"/>
                  </a:cubicBezTo>
                  <a:cubicBezTo>
                    <a:pt x="10838" y="173754"/>
                    <a:pt x="6865" y="167432"/>
                    <a:pt x="4550" y="160544"/>
                  </a:cubicBezTo>
                  <a:cubicBezTo>
                    <a:pt x="2235" y="153656"/>
                    <a:pt x="939" y="146284"/>
                    <a:pt x="663" y="138428"/>
                  </a:cubicBezTo>
                  <a:cubicBezTo>
                    <a:pt x="301" y="131675"/>
                    <a:pt x="96" y="124936"/>
                    <a:pt x="49" y="118212"/>
                  </a:cubicBezTo>
                  <a:cubicBezTo>
                    <a:pt x="2" y="111488"/>
                    <a:pt x="-11" y="104747"/>
                    <a:pt x="10" y="97989"/>
                  </a:cubicBezTo>
                  <a:cubicBezTo>
                    <a:pt x="-11" y="91232"/>
                    <a:pt x="2" y="84491"/>
                    <a:pt x="49" y="77766"/>
                  </a:cubicBezTo>
                  <a:cubicBezTo>
                    <a:pt x="96" y="71040"/>
                    <a:pt x="301" y="64299"/>
                    <a:pt x="663" y="57542"/>
                  </a:cubicBezTo>
                  <a:cubicBezTo>
                    <a:pt x="939" y="49688"/>
                    <a:pt x="2235" y="42319"/>
                    <a:pt x="4550" y="35433"/>
                  </a:cubicBezTo>
                  <a:cubicBezTo>
                    <a:pt x="6865" y="28547"/>
                    <a:pt x="10838" y="22225"/>
                    <a:pt x="16467" y="16466"/>
                  </a:cubicBezTo>
                  <a:cubicBezTo>
                    <a:pt x="22223" y="10837"/>
                    <a:pt x="28545" y="6865"/>
                    <a:pt x="35433" y="4549"/>
                  </a:cubicBezTo>
                  <a:cubicBezTo>
                    <a:pt x="42321" y="2234"/>
                    <a:pt x="49693" y="938"/>
                    <a:pt x="57549" y="662"/>
                  </a:cubicBezTo>
                  <a:cubicBezTo>
                    <a:pt x="64302" y="300"/>
                    <a:pt x="71041" y="96"/>
                    <a:pt x="77765" y="49"/>
                  </a:cubicBezTo>
                  <a:cubicBezTo>
                    <a:pt x="84490" y="2"/>
                    <a:pt x="91230" y="-11"/>
                    <a:pt x="97988"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bg2"/>
                </a:solidFill>
              </a:endParaRPr>
            </a:p>
          </p:txBody>
        </p:sp>
        <p:sp>
          <p:nvSpPr>
            <p:cNvPr id="33" name="Freeform: Shape 96"/>
            <p:cNvSpPr/>
            <p:nvPr/>
          </p:nvSpPr>
          <p:spPr>
            <a:xfrm>
              <a:off x="2042330" y="9398474"/>
              <a:ext cx="132578" cy="132577"/>
            </a:xfrm>
            <a:custGeom>
              <a:avLst/>
              <a:gdLst/>
              <a:ahLst/>
              <a:cxnLst/>
              <a:rect l="l" t="t" r="r" b="b"/>
              <a:pathLst>
                <a:path w="195927" h="195927">
                  <a:moveTo>
                    <a:pt x="95668" y="37616"/>
                  </a:moveTo>
                  <a:cubicBezTo>
                    <a:pt x="88132" y="37574"/>
                    <a:pt x="80740" y="38721"/>
                    <a:pt x="73492" y="41056"/>
                  </a:cubicBezTo>
                  <a:cubicBezTo>
                    <a:pt x="66244" y="43391"/>
                    <a:pt x="60222" y="47165"/>
                    <a:pt x="55426" y="52378"/>
                  </a:cubicBezTo>
                  <a:cubicBezTo>
                    <a:pt x="50630" y="57591"/>
                    <a:pt x="48142" y="64493"/>
                    <a:pt x="47962" y="73084"/>
                  </a:cubicBezTo>
                  <a:cubicBezTo>
                    <a:pt x="48023" y="80164"/>
                    <a:pt x="49487" y="85908"/>
                    <a:pt x="52355" y="90318"/>
                  </a:cubicBezTo>
                  <a:cubicBezTo>
                    <a:pt x="55223" y="94727"/>
                    <a:pt x="59125" y="98194"/>
                    <a:pt x="64062" y="100718"/>
                  </a:cubicBezTo>
                  <a:cubicBezTo>
                    <a:pt x="68999" y="103242"/>
                    <a:pt x="74602" y="105216"/>
                    <a:pt x="80871" y="106639"/>
                  </a:cubicBezTo>
                  <a:lnTo>
                    <a:pt x="99495" y="111232"/>
                  </a:lnTo>
                  <a:cubicBezTo>
                    <a:pt x="105227" y="112460"/>
                    <a:pt x="109707" y="113831"/>
                    <a:pt x="112936" y="115347"/>
                  </a:cubicBezTo>
                  <a:cubicBezTo>
                    <a:pt x="116165" y="116862"/>
                    <a:pt x="117807" y="119573"/>
                    <a:pt x="117863" y="123480"/>
                  </a:cubicBezTo>
                  <a:cubicBezTo>
                    <a:pt x="117794" y="126805"/>
                    <a:pt x="116114" y="129532"/>
                    <a:pt x="112824" y="131661"/>
                  </a:cubicBezTo>
                  <a:cubicBezTo>
                    <a:pt x="109534" y="133790"/>
                    <a:pt x="105049" y="134891"/>
                    <a:pt x="99367" y="134963"/>
                  </a:cubicBezTo>
                  <a:cubicBezTo>
                    <a:pt x="93558" y="134860"/>
                    <a:pt x="88873" y="133837"/>
                    <a:pt x="85312" y="131893"/>
                  </a:cubicBezTo>
                  <a:cubicBezTo>
                    <a:pt x="81751" y="129948"/>
                    <a:pt x="78772" y="127697"/>
                    <a:pt x="76375" y="125139"/>
                  </a:cubicBezTo>
                  <a:cubicBezTo>
                    <a:pt x="73978" y="122580"/>
                    <a:pt x="71621" y="120329"/>
                    <a:pt x="69303" y="118385"/>
                  </a:cubicBezTo>
                  <a:cubicBezTo>
                    <a:pt x="66986" y="116440"/>
                    <a:pt x="64167" y="115417"/>
                    <a:pt x="60845" y="115315"/>
                  </a:cubicBezTo>
                  <a:cubicBezTo>
                    <a:pt x="56402" y="115434"/>
                    <a:pt x="53138" y="116790"/>
                    <a:pt x="51055" y="119381"/>
                  </a:cubicBezTo>
                  <a:cubicBezTo>
                    <a:pt x="48971" y="121973"/>
                    <a:pt x="47940" y="125083"/>
                    <a:pt x="47962" y="128711"/>
                  </a:cubicBezTo>
                  <a:cubicBezTo>
                    <a:pt x="48080" y="134003"/>
                    <a:pt x="50507" y="138786"/>
                    <a:pt x="55242" y="143062"/>
                  </a:cubicBezTo>
                  <a:cubicBezTo>
                    <a:pt x="59976" y="147338"/>
                    <a:pt x="66305" y="150741"/>
                    <a:pt x="74229" y="153273"/>
                  </a:cubicBezTo>
                  <a:cubicBezTo>
                    <a:pt x="82152" y="155805"/>
                    <a:pt x="90957" y="157102"/>
                    <a:pt x="100643" y="157162"/>
                  </a:cubicBezTo>
                  <a:cubicBezTo>
                    <a:pt x="108797" y="157174"/>
                    <a:pt x="116583" y="155818"/>
                    <a:pt x="124000" y="153094"/>
                  </a:cubicBezTo>
                  <a:cubicBezTo>
                    <a:pt x="131417" y="150370"/>
                    <a:pt x="137502" y="146207"/>
                    <a:pt x="142255" y="140605"/>
                  </a:cubicBezTo>
                  <a:cubicBezTo>
                    <a:pt x="147007" y="135003"/>
                    <a:pt x="149464" y="127891"/>
                    <a:pt x="149625" y="119270"/>
                  </a:cubicBezTo>
                  <a:cubicBezTo>
                    <a:pt x="149470" y="111938"/>
                    <a:pt x="147384" y="106018"/>
                    <a:pt x="143365" y="101512"/>
                  </a:cubicBezTo>
                  <a:cubicBezTo>
                    <a:pt x="139346" y="97005"/>
                    <a:pt x="134321" y="93506"/>
                    <a:pt x="128289" y="91012"/>
                  </a:cubicBezTo>
                  <a:cubicBezTo>
                    <a:pt x="122258" y="88519"/>
                    <a:pt x="116146" y="86625"/>
                    <a:pt x="109954" y="85332"/>
                  </a:cubicBezTo>
                  <a:lnTo>
                    <a:pt x="96688" y="82270"/>
                  </a:lnTo>
                  <a:cubicBezTo>
                    <a:pt x="91740" y="81255"/>
                    <a:pt x="87701" y="80000"/>
                    <a:pt x="84570" y="78506"/>
                  </a:cubicBezTo>
                  <a:cubicBezTo>
                    <a:pt x="81440" y="77013"/>
                    <a:pt x="79824" y="74482"/>
                    <a:pt x="79723" y="70915"/>
                  </a:cubicBezTo>
                  <a:cubicBezTo>
                    <a:pt x="79787" y="67548"/>
                    <a:pt x="81445" y="65065"/>
                    <a:pt x="84698" y="63468"/>
                  </a:cubicBezTo>
                  <a:cubicBezTo>
                    <a:pt x="87951" y="61870"/>
                    <a:pt x="92415" y="61078"/>
                    <a:pt x="98091" y="61091"/>
                  </a:cubicBezTo>
                  <a:cubicBezTo>
                    <a:pt x="104572" y="61272"/>
                    <a:pt x="109455" y="62540"/>
                    <a:pt x="112742" y="64895"/>
                  </a:cubicBezTo>
                  <a:cubicBezTo>
                    <a:pt x="116028" y="67250"/>
                    <a:pt x="118890" y="69605"/>
                    <a:pt x="121326" y="71960"/>
                  </a:cubicBezTo>
                  <a:cubicBezTo>
                    <a:pt x="123762" y="74314"/>
                    <a:pt x="126945" y="75582"/>
                    <a:pt x="130874" y="75763"/>
                  </a:cubicBezTo>
                  <a:cubicBezTo>
                    <a:pt x="135054" y="75647"/>
                    <a:pt x="138301" y="74254"/>
                    <a:pt x="140616" y="71585"/>
                  </a:cubicBezTo>
                  <a:cubicBezTo>
                    <a:pt x="142930" y="68916"/>
                    <a:pt x="144105" y="65674"/>
                    <a:pt x="144140" y="61857"/>
                  </a:cubicBezTo>
                  <a:cubicBezTo>
                    <a:pt x="143988" y="56938"/>
                    <a:pt x="141585" y="52670"/>
                    <a:pt x="136930" y="49051"/>
                  </a:cubicBezTo>
                  <a:cubicBezTo>
                    <a:pt x="132276" y="45432"/>
                    <a:pt x="126282" y="42629"/>
                    <a:pt x="118949" y="40640"/>
                  </a:cubicBezTo>
                  <a:cubicBezTo>
                    <a:pt x="111616" y="38652"/>
                    <a:pt x="103856" y="37644"/>
                    <a:pt x="95668" y="37616"/>
                  </a:cubicBezTo>
                  <a:close/>
                  <a:moveTo>
                    <a:pt x="48982" y="0"/>
                  </a:moveTo>
                  <a:cubicBezTo>
                    <a:pt x="54618" y="26"/>
                    <a:pt x="59960" y="930"/>
                    <a:pt x="65006" y="2711"/>
                  </a:cubicBezTo>
                  <a:cubicBezTo>
                    <a:pt x="70053" y="4491"/>
                    <a:pt x="74661" y="6989"/>
                    <a:pt x="78830" y="10204"/>
                  </a:cubicBezTo>
                  <a:cubicBezTo>
                    <a:pt x="81900" y="9561"/>
                    <a:pt x="85041" y="9062"/>
                    <a:pt x="88254" y="8706"/>
                  </a:cubicBezTo>
                  <a:cubicBezTo>
                    <a:pt x="91466" y="8350"/>
                    <a:pt x="94703" y="8169"/>
                    <a:pt x="97964" y="8164"/>
                  </a:cubicBezTo>
                  <a:cubicBezTo>
                    <a:pt x="114694" y="8354"/>
                    <a:pt x="129805" y="12438"/>
                    <a:pt x="143299" y="20416"/>
                  </a:cubicBezTo>
                  <a:cubicBezTo>
                    <a:pt x="156792" y="28395"/>
                    <a:pt x="167529" y="39131"/>
                    <a:pt x="175509" y="52624"/>
                  </a:cubicBezTo>
                  <a:cubicBezTo>
                    <a:pt x="183490" y="66117"/>
                    <a:pt x="187574" y="81230"/>
                    <a:pt x="187764" y="97963"/>
                  </a:cubicBezTo>
                  <a:cubicBezTo>
                    <a:pt x="187759" y="101225"/>
                    <a:pt x="187578" y="104462"/>
                    <a:pt x="187222" y="107676"/>
                  </a:cubicBezTo>
                  <a:cubicBezTo>
                    <a:pt x="186866" y="110889"/>
                    <a:pt x="186366" y="114031"/>
                    <a:pt x="185723" y="117101"/>
                  </a:cubicBezTo>
                  <a:cubicBezTo>
                    <a:pt x="188939" y="121271"/>
                    <a:pt x="191437" y="125880"/>
                    <a:pt x="193217" y="130928"/>
                  </a:cubicBezTo>
                  <a:cubicBezTo>
                    <a:pt x="194997" y="135975"/>
                    <a:pt x="195900" y="141318"/>
                    <a:pt x="195927" y="146956"/>
                  </a:cubicBezTo>
                  <a:cubicBezTo>
                    <a:pt x="195823" y="156072"/>
                    <a:pt x="193593" y="164309"/>
                    <a:pt x="189238" y="171668"/>
                  </a:cubicBezTo>
                  <a:cubicBezTo>
                    <a:pt x="184883" y="179027"/>
                    <a:pt x="179025" y="184884"/>
                    <a:pt x="171665" y="189239"/>
                  </a:cubicBezTo>
                  <a:cubicBezTo>
                    <a:pt x="164305" y="193594"/>
                    <a:pt x="156065" y="195823"/>
                    <a:pt x="146946" y="195927"/>
                  </a:cubicBezTo>
                  <a:cubicBezTo>
                    <a:pt x="141309" y="195900"/>
                    <a:pt x="135968" y="194997"/>
                    <a:pt x="130922" y="193216"/>
                  </a:cubicBezTo>
                  <a:cubicBezTo>
                    <a:pt x="125875" y="191436"/>
                    <a:pt x="121267" y="188938"/>
                    <a:pt x="117098" y="185722"/>
                  </a:cubicBezTo>
                  <a:cubicBezTo>
                    <a:pt x="114028" y="186365"/>
                    <a:pt x="110887" y="186865"/>
                    <a:pt x="107674" y="187221"/>
                  </a:cubicBezTo>
                  <a:cubicBezTo>
                    <a:pt x="104461" y="187576"/>
                    <a:pt x="101225" y="187757"/>
                    <a:pt x="97964" y="187762"/>
                  </a:cubicBezTo>
                  <a:cubicBezTo>
                    <a:pt x="81234" y="187573"/>
                    <a:pt x="66123" y="183489"/>
                    <a:pt x="52629" y="175510"/>
                  </a:cubicBezTo>
                  <a:cubicBezTo>
                    <a:pt x="39136" y="167531"/>
                    <a:pt x="28399" y="156795"/>
                    <a:pt x="20419" y="143302"/>
                  </a:cubicBezTo>
                  <a:cubicBezTo>
                    <a:pt x="12438" y="129809"/>
                    <a:pt x="8353" y="114696"/>
                    <a:pt x="8164" y="97963"/>
                  </a:cubicBezTo>
                  <a:cubicBezTo>
                    <a:pt x="8169" y="94702"/>
                    <a:pt x="8350" y="91464"/>
                    <a:pt x="8706" y="88251"/>
                  </a:cubicBezTo>
                  <a:cubicBezTo>
                    <a:pt x="9062" y="85037"/>
                    <a:pt x="9561" y="81895"/>
                    <a:pt x="10205" y="78825"/>
                  </a:cubicBezTo>
                  <a:cubicBezTo>
                    <a:pt x="6989" y="74655"/>
                    <a:pt x="4491" y="70046"/>
                    <a:pt x="2711" y="64999"/>
                  </a:cubicBezTo>
                  <a:cubicBezTo>
                    <a:pt x="930" y="59951"/>
                    <a:pt x="27" y="54608"/>
                    <a:pt x="0" y="48971"/>
                  </a:cubicBezTo>
                  <a:cubicBezTo>
                    <a:pt x="104" y="39855"/>
                    <a:pt x="2334" y="31617"/>
                    <a:pt x="6690" y="24258"/>
                  </a:cubicBezTo>
                  <a:cubicBezTo>
                    <a:pt x="11045" y="16899"/>
                    <a:pt x="16904" y="11042"/>
                    <a:pt x="24264" y="6688"/>
                  </a:cubicBezTo>
                  <a:cubicBezTo>
                    <a:pt x="31625" y="2333"/>
                    <a:pt x="39864" y="104"/>
                    <a:pt x="489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bg2"/>
                </a:solidFill>
              </a:endParaRPr>
            </a:p>
          </p:txBody>
        </p:sp>
        <p:sp>
          <p:nvSpPr>
            <p:cNvPr id="34" name="Freeform: Shape 171"/>
            <p:cNvSpPr/>
            <p:nvPr/>
          </p:nvSpPr>
          <p:spPr>
            <a:xfrm>
              <a:off x="4867404" y="9407995"/>
              <a:ext cx="176100" cy="113534"/>
            </a:xfrm>
            <a:custGeom>
              <a:avLst/>
              <a:gdLst/>
              <a:ahLst/>
              <a:cxnLst/>
              <a:rect l="l" t="t" r="r" b="b"/>
              <a:pathLst>
                <a:path w="261241" h="163787">
                  <a:moveTo>
                    <a:pt x="35320" y="89161"/>
                  </a:moveTo>
                  <a:lnTo>
                    <a:pt x="35320" y="133439"/>
                  </a:lnTo>
                  <a:lnTo>
                    <a:pt x="73090" y="133442"/>
                  </a:lnTo>
                  <a:cubicBezTo>
                    <a:pt x="80488" y="133567"/>
                    <a:pt x="86650" y="132041"/>
                    <a:pt x="91574" y="128864"/>
                  </a:cubicBezTo>
                  <a:cubicBezTo>
                    <a:pt x="96499" y="125687"/>
                    <a:pt x="99056" y="120109"/>
                    <a:pt x="99244" y="112131"/>
                  </a:cubicBezTo>
                  <a:cubicBezTo>
                    <a:pt x="99159" y="103971"/>
                    <a:pt x="96874" y="98085"/>
                    <a:pt x="92388" y="94472"/>
                  </a:cubicBezTo>
                  <a:cubicBezTo>
                    <a:pt x="87902" y="90859"/>
                    <a:pt x="81724" y="89089"/>
                    <a:pt x="73855" y="89161"/>
                  </a:cubicBezTo>
                  <a:close/>
                  <a:moveTo>
                    <a:pt x="203581" y="65178"/>
                  </a:moveTo>
                  <a:cubicBezTo>
                    <a:pt x="195842" y="65258"/>
                    <a:pt x="189634" y="67492"/>
                    <a:pt x="184956" y="71880"/>
                  </a:cubicBezTo>
                  <a:cubicBezTo>
                    <a:pt x="180279" y="76267"/>
                    <a:pt x="177642" y="82331"/>
                    <a:pt x="177047" y="90070"/>
                  </a:cubicBezTo>
                  <a:lnTo>
                    <a:pt x="229094" y="90070"/>
                  </a:lnTo>
                  <a:cubicBezTo>
                    <a:pt x="228422" y="82275"/>
                    <a:pt x="226004" y="76196"/>
                    <a:pt x="221839" y="71832"/>
                  </a:cubicBezTo>
                  <a:cubicBezTo>
                    <a:pt x="217675" y="67468"/>
                    <a:pt x="211589" y="65250"/>
                    <a:pt x="203581" y="65178"/>
                  </a:cubicBezTo>
                  <a:close/>
                  <a:moveTo>
                    <a:pt x="204602" y="41084"/>
                  </a:moveTo>
                  <a:cubicBezTo>
                    <a:pt x="216787" y="41225"/>
                    <a:pt x="227086" y="44130"/>
                    <a:pt x="235501" y="49798"/>
                  </a:cubicBezTo>
                  <a:cubicBezTo>
                    <a:pt x="243916" y="55465"/>
                    <a:pt x="250304" y="63046"/>
                    <a:pt x="254665" y="72541"/>
                  </a:cubicBezTo>
                  <a:cubicBezTo>
                    <a:pt x="259025" y="82036"/>
                    <a:pt x="261218" y="92595"/>
                    <a:pt x="261241" y="104218"/>
                  </a:cubicBezTo>
                  <a:cubicBezTo>
                    <a:pt x="261220" y="106279"/>
                    <a:pt x="261135" y="108276"/>
                    <a:pt x="260986" y="110209"/>
                  </a:cubicBezTo>
                  <a:lnTo>
                    <a:pt x="177047" y="110209"/>
                  </a:lnTo>
                  <a:cubicBezTo>
                    <a:pt x="177066" y="119596"/>
                    <a:pt x="179484" y="126860"/>
                    <a:pt x="184302" y="132003"/>
                  </a:cubicBezTo>
                  <a:cubicBezTo>
                    <a:pt x="189121" y="137146"/>
                    <a:pt x="196227" y="139752"/>
                    <a:pt x="205622" y="139821"/>
                  </a:cubicBezTo>
                  <a:cubicBezTo>
                    <a:pt x="208929" y="139817"/>
                    <a:pt x="212322" y="139242"/>
                    <a:pt x="215799" y="138095"/>
                  </a:cubicBezTo>
                  <a:cubicBezTo>
                    <a:pt x="219276" y="136948"/>
                    <a:pt x="222385" y="135248"/>
                    <a:pt x="225126" y="132995"/>
                  </a:cubicBezTo>
                  <a:cubicBezTo>
                    <a:pt x="227866" y="130741"/>
                    <a:pt x="229784" y="127954"/>
                    <a:pt x="230880" y="124632"/>
                  </a:cubicBezTo>
                  <a:lnTo>
                    <a:pt x="259073" y="124632"/>
                  </a:lnTo>
                  <a:cubicBezTo>
                    <a:pt x="254746" y="137928"/>
                    <a:pt x="248059" y="147787"/>
                    <a:pt x="239013" y="154208"/>
                  </a:cubicBezTo>
                  <a:cubicBezTo>
                    <a:pt x="229966" y="160629"/>
                    <a:pt x="218496" y="163822"/>
                    <a:pt x="204602" y="163787"/>
                  </a:cubicBezTo>
                  <a:cubicBezTo>
                    <a:pt x="192300" y="163704"/>
                    <a:pt x="181709" y="161108"/>
                    <a:pt x="172828" y="156000"/>
                  </a:cubicBezTo>
                  <a:cubicBezTo>
                    <a:pt x="163947" y="150892"/>
                    <a:pt x="157107" y="143770"/>
                    <a:pt x="152309" y="134635"/>
                  </a:cubicBezTo>
                  <a:cubicBezTo>
                    <a:pt x="147510" y="125500"/>
                    <a:pt x="145083" y="114851"/>
                    <a:pt x="145028" y="102689"/>
                  </a:cubicBezTo>
                  <a:cubicBezTo>
                    <a:pt x="145107" y="90923"/>
                    <a:pt x="147628" y="80420"/>
                    <a:pt x="152592" y="71180"/>
                  </a:cubicBezTo>
                  <a:cubicBezTo>
                    <a:pt x="157556" y="61940"/>
                    <a:pt x="164490" y="54643"/>
                    <a:pt x="173395" y="49287"/>
                  </a:cubicBezTo>
                  <a:cubicBezTo>
                    <a:pt x="182299" y="43931"/>
                    <a:pt x="192702" y="41197"/>
                    <a:pt x="204602" y="41084"/>
                  </a:cubicBezTo>
                  <a:close/>
                  <a:moveTo>
                    <a:pt x="35320" y="27418"/>
                  </a:moveTo>
                  <a:lnTo>
                    <a:pt x="35320" y="64939"/>
                  </a:lnTo>
                  <a:lnTo>
                    <a:pt x="71182" y="64939"/>
                  </a:lnTo>
                  <a:cubicBezTo>
                    <a:pt x="77606" y="64995"/>
                    <a:pt x="82778" y="63512"/>
                    <a:pt x="86698" y="60490"/>
                  </a:cubicBezTo>
                  <a:cubicBezTo>
                    <a:pt x="90618" y="57468"/>
                    <a:pt x="92632" y="52573"/>
                    <a:pt x="92741" y="45804"/>
                  </a:cubicBezTo>
                  <a:cubicBezTo>
                    <a:pt x="92529" y="38565"/>
                    <a:pt x="90083" y="33653"/>
                    <a:pt x="85405" y="31068"/>
                  </a:cubicBezTo>
                  <a:cubicBezTo>
                    <a:pt x="80727" y="28483"/>
                    <a:pt x="75091" y="27266"/>
                    <a:pt x="68497" y="27418"/>
                  </a:cubicBezTo>
                  <a:close/>
                  <a:moveTo>
                    <a:pt x="170541" y="10844"/>
                  </a:moveTo>
                  <a:lnTo>
                    <a:pt x="235728" y="10844"/>
                  </a:lnTo>
                  <a:lnTo>
                    <a:pt x="235728" y="26653"/>
                  </a:lnTo>
                  <a:lnTo>
                    <a:pt x="170541" y="26653"/>
                  </a:lnTo>
                  <a:close/>
                  <a:moveTo>
                    <a:pt x="0" y="7"/>
                  </a:moveTo>
                  <a:lnTo>
                    <a:pt x="75775" y="7"/>
                  </a:lnTo>
                  <a:cubicBezTo>
                    <a:pt x="85082" y="-94"/>
                    <a:pt x="93605" y="973"/>
                    <a:pt x="101344" y="3210"/>
                  </a:cubicBezTo>
                  <a:cubicBezTo>
                    <a:pt x="109082" y="5446"/>
                    <a:pt x="115290" y="9462"/>
                    <a:pt x="119967" y="15257"/>
                  </a:cubicBezTo>
                  <a:cubicBezTo>
                    <a:pt x="124645" y="21051"/>
                    <a:pt x="127046" y="29235"/>
                    <a:pt x="127172" y="39808"/>
                  </a:cubicBezTo>
                  <a:cubicBezTo>
                    <a:pt x="127158" y="47863"/>
                    <a:pt x="125304" y="54619"/>
                    <a:pt x="121609" y="60075"/>
                  </a:cubicBezTo>
                  <a:cubicBezTo>
                    <a:pt x="117914" y="65531"/>
                    <a:pt x="112458" y="69959"/>
                    <a:pt x="105240" y="73358"/>
                  </a:cubicBezTo>
                  <a:cubicBezTo>
                    <a:pt x="115109" y="76250"/>
                    <a:pt x="122467" y="81214"/>
                    <a:pt x="127315" y="88252"/>
                  </a:cubicBezTo>
                  <a:cubicBezTo>
                    <a:pt x="132163" y="95289"/>
                    <a:pt x="134581" y="103889"/>
                    <a:pt x="134567" y="114052"/>
                  </a:cubicBezTo>
                  <a:cubicBezTo>
                    <a:pt x="134409" y="124907"/>
                    <a:pt x="131679" y="133777"/>
                    <a:pt x="126378" y="140663"/>
                  </a:cubicBezTo>
                  <a:cubicBezTo>
                    <a:pt x="121077" y="147550"/>
                    <a:pt x="114153" y="152622"/>
                    <a:pt x="105606" y="155881"/>
                  </a:cubicBezTo>
                  <a:cubicBezTo>
                    <a:pt x="97059" y="159139"/>
                    <a:pt x="87838" y="160754"/>
                    <a:pt x="77944" y="160726"/>
                  </a:cubicBezTo>
                  <a:lnTo>
                    <a:pt x="0" y="160726"/>
                  </a:lnTo>
                  <a:close/>
                </a:path>
              </a:pathLst>
            </a:custGeom>
            <a:grpFill/>
            <a:ln>
              <a:noFill/>
            </a:ln>
            <a:effectLst/>
          </p:spPr>
          <p:txBody>
            <a:bodyPr rot="0" spcFirstLastPara="0" vertOverflow="overflow" horzOverflow="overflow" vert="horz" wrap="square" lIns="45713" tIns="22856" rIns="45713" bIns="22856" numCol="1" spcCol="0" rtlCol="0" fromWordArt="0" anchor="t" anchorCtr="0" forceAA="0" compatLnSpc="1">
              <a:prstTxWarp prst="textNoShape">
                <a:avLst/>
              </a:prstTxWarp>
              <a:noAutofit/>
            </a:bodyPr>
            <a:lstStyle/>
            <a:p>
              <a:endParaRPr lang="tr-TR" sz="1200">
                <a:solidFill>
                  <a:schemeClr val="bg2"/>
                </a:solidFill>
              </a:endParaRPr>
            </a:p>
          </p:txBody>
        </p:sp>
      </p:grpSp>
      <p:sp>
        <p:nvSpPr>
          <p:cNvPr id="35" name="TextBox 34"/>
          <p:cNvSpPr txBox="1"/>
          <p:nvPr/>
        </p:nvSpPr>
        <p:spPr>
          <a:xfrm>
            <a:off x="10737982" y="5096976"/>
            <a:ext cx="1453078" cy="246221"/>
          </a:xfrm>
          <a:prstGeom prst="rect">
            <a:avLst/>
          </a:prstGeom>
          <a:solidFill>
            <a:schemeClr val="accent1">
              <a:lumMod val="60000"/>
              <a:lumOff val="40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36" name="TextBox 35"/>
          <p:cNvSpPr txBox="1"/>
          <p:nvPr/>
        </p:nvSpPr>
        <p:spPr>
          <a:xfrm>
            <a:off x="10737982" y="4756668"/>
            <a:ext cx="1453078" cy="246221"/>
          </a:xfrm>
          <a:prstGeom prst="rect">
            <a:avLst/>
          </a:prstGeom>
          <a:solidFill>
            <a:schemeClr val="tx1">
              <a:lumMod val="25000"/>
              <a:lumOff val="75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37" name="TextBox 36"/>
          <p:cNvSpPr txBox="1"/>
          <p:nvPr/>
        </p:nvSpPr>
        <p:spPr>
          <a:xfrm>
            <a:off x="3195961" y="1212579"/>
            <a:ext cx="7185076" cy="4660378"/>
          </a:xfrm>
          <a:prstGeom prst="rect">
            <a:avLst/>
          </a:prstGeom>
          <a:noFill/>
        </p:spPr>
        <p:txBody>
          <a:bodyPr wrap="square" rtlCol="0">
            <a:spAutoFit/>
          </a:bodyPr>
          <a:lstStyle/>
          <a:p>
            <a:pPr defTabSz="239976">
              <a:lnSpc>
                <a:spcPct val="150000"/>
              </a:lnSpc>
            </a:pPr>
            <a:r>
              <a:rPr lang="en-US" sz="2000" dirty="0">
                <a:latin typeface="Merriweather" panose="00000500000000000000" pitchFamily="2" charset="0"/>
                <a:ea typeface="Open Sans Light" panose="020B0306030504020204" pitchFamily="34" charset="0"/>
                <a:cs typeface="Open Sans Light" panose="020B0306030504020204" pitchFamily="34" charset="0"/>
              </a:rPr>
              <a:t>Estimating income is often as simple as looking at your income from employment each month. </a:t>
            </a:r>
          </a:p>
          <a:p>
            <a:pPr marL="285750" indent="-285750" defTabSz="239976">
              <a:lnSpc>
                <a:spcPct val="150000"/>
              </a:lnSpc>
              <a:buFont typeface="Arial" panose="020B0604020202020204" pitchFamily="34" charset="0"/>
              <a:buChar char="•"/>
            </a:pPr>
            <a:r>
              <a:rPr lang="en-US" sz="2000" dirty="0">
                <a:latin typeface="Merriweather" panose="00000500000000000000" pitchFamily="2" charset="0"/>
                <a:ea typeface="Open Sans Light" panose="020B0306030504020204" pitchFamily="34" charset="0"/>
                <a:cs typeface="Open Sans Light" panose="020B0306030504020204" pitchFamily="34" charset="0"/>
              </a:rPr>
              <a:t>For salaried employees, they would simply divide their salary by twelve to calculate their monthly income.</a:t>
            </a:r>
          </a:p>
          <a:p>
            <a:pPr marL="285750" indent="-285750" defTabSz="239976">
              <a:lnSpc>
                <a:spcPct val="150000"/>
              </a:lnSpc>
              <a:buFont typeface="Arial" panose="020B0604020202020204" pitchFamily="34" charset="0"/>
              <a:buChar char="•"/>
            </a:pPr>
            <a:r>
              <a:rPr lang="en-US" sz="2000" dirty="0">
                <a:latin typeface="Merriweather" panose="00000500000000000000" pitchFamily="2" charset="0"/>
                <a:ea typeface="Open Sans Light" panose="020B0306030504020204" pitchFamily="34" charset="0"/>
                <a:cs typeface="Open Sans Light" panose="020B0306030504020204" pitchFamily="34" charset="0"/>
              </a:rPr>
              <a:t>For hourly employees, you will want to look at the average hours you worked in the past and attempt to predict your hours for the upcoming month.</a:t>
            </a:r>
          </a:p>
          <a:p>
            <a:pPr marL="285750" indent="-285750" defTabSz="239976">
              <a:lnSpc>
                <a:spcPct val="150000"/>
              </a:lnSpc>
              <a:buFont typeface="Arial" panose="020B0604020202020204" pitchFamily="34" charset="0"/>
              <a:buChar char="•"/>
            </a:pPr>
            <a:r>
              <a:rPr lang="en-US" sz="2000" dirty="0">
                <a:latin typeface="Merriweather" panose="00000500000000000000" pitchFamily="2" charset="0"/>
                <a:ea typeface="Open Sans Light" panose="020B0306030504020204" pitchFamily="34" charset="0"/>
                <a:cs typeface="Open Sans Light" panose="020B0306030504020204" pitchFamily="34" charset="0"/>
              </a:rPr>
              <a:t>Additional income sources like dividends from investments can also be included.</a:t>
            </a:r>
            <a:endParaRPr lang="en-US" sz="2000" spc="-100" dirty="0">
              <a:latin typeface="Merriweather Light" panose="02060503050406030704" pitchFamily="18" charset="-52"/>
              <a:ea typeface="Open Sans Light" panose="020B0306030504020204" pitchFamily="34" charset="0"/>
              <a:cs typeface="Open Sans Light" panose="020B0306030504020204" pitchFamily="34" charset="0"/>
            </a:endParaRPr>
          </a:p>
        </p:txBody>
      </p:sp>
      <p:pic>
        <p:nvPicPr>
          <p:cNvPr id="4" name="Picture Placeholder 3">
            <a:extLst>
              <a:ext uri="{FF2B5EF4-FFF2-40B4-BE49-F238E27FC236}">
                <a16:creationId xmlns:a16="http://schemas.microsoft.com/office/drawing/2014/main" id="{CBD214D4-0899-46F4-8E05-C046795B2E77}"/>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17004" t="464" r="17753" b="1710"/>
          <a:stretch/>
        </p:blipFill>
        <p:spPr>
          <a:xfrm>
            <a:off x="743180" y="2337168"/>
            <a:ext cx="2065784" cy="2064964"/>
          </a:xfrm>
          <a:prstGeom prst="ellipse">
            <a:avLst/>
          </a:prstGeom>
        </p:spPr>
      </p:pic>
    </p:spTree>
    <p:extLst>
      <p:ext uri="{BB962C8B-B14F-4D97-AF65-F5344CB8AC3E}">
        <p14:creationId xmlns:p14="http://schemas.microsoft.com/office/powerpoint/2010/main" val="14527420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40000">
                                          <p:cBhvr additive="base">
                                            <p:cTn id="7" dur="9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8" dur="900" fill="hold"/>
                                            <p:tgtEl>
                                              <p:spTgt spid="21"/>
                                            </p:tgtEl>
                                            <p:attrNameLst>
                                              <p:attrName>ppt_y</p:attrName>
                                            </p:attrNameLst>
                                          </p:cBhvr>
                                          <p:tavLst>
                                            <p:tav tm="0">
                                              <p:val>
                                                <p:strVal val="#ppt_y"/>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42"/>
                                            </p:tgtEl>
                                            <p:attrNameLst>
                                              <p:attrName>style.visibility</p:attrName>
                                            </p:attrNameLst>
                                          </p:cBhvr>
                                          <p:to>
                                            <p:strVal val="visible"/>
                                          </p:to>
                                        </p:set>
                                        <p:anim calcmode="lin" valueType="num">
                                          <p:cBhvr>
                                            <p:cTn id="11" dur="900" fill="hold"/>
                                            <p:tgtEl>
                                              <p:spTgt spid="42"/>
                                            </p:tgtEl>
                                            <p:attrNameLst>
                                              <p:attrName>ppt_w</p:attrName>
                                            </p:attrNameLst>
                                          </p:cBhvr>
                                          <p:tavLst>
                                            <p:tav tm="0">
                                              <p:val>
                                                <p:strVal val="4*#ppt_w"/>
                                              </p:val>
                                            </p:tav>
                                            <p:tav tm="100000">
                                              <p:val>
                                                <p:strVal val="#ppt_w"/>
                                              </p:val>
                                            </p:tav>
                                          </p:tavLst>
                                        </p:anim>
                                        <p:anim calcmode="lin" valueType="num">
                                          <p:cBhvr>
                                            <p:cTn id="12" dur="900" fill="hold"/>
                                            <p:tgtEl>
                                              <p:spTgt spid="42"/>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10"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900"/>
                                            <p:tgtEl>
                                              <p:spTgt spid="37"/>
                                            </p:tgtEl>
                                          </p:cBhvr>
                                        </p:animEffect>
                                      </p:childTnLst>
                                    </p:cTn>
                                  </p:par>
                                </p:childTnLst>
                              </p:cTn>
                            </p:par>
                            <p:par>
                              <p:cTn id="17" fill="hold">
                                <p:stCondLst>
                                  <p:cond delay="3550"/>
                                </p:stCondLst>
                                <p:childTnLst>
                                  <p:par>
                                    <p:cTn id="18" presetID="2" presetClass="entr" presetSubtype="2" fill="hold" grpId="0" nodeType="afterEffect" p14:presetBounceEnd="40000">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14:bounceEnd="40000">
                                          <p:cBhvr additive="base">
                                            <p:cTn id="20" dur="9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21" dur="9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40000">
                                      <p:stCondLst>
                                        <p:cond delay="200"/>
                                      </p:stCondLst>
                                      <p:childTnLst>
                                        <p:set>
                                          <p:cBhvr>
                                            <p:cTn id="23" dur="1" fill="hold">
                                              <p:stCondLst>
                                                <p:cond delay="0"/>
                                              </p:stCondLst>
                                            </p:cTn>
                                            <p:tgtEl>
                                              <p:spTgt spid="35"/>
                                            </p:tgtEl>
                                            <p:attrNameLst>
                                              <p:attrName>style.visibility</p:attrName>
                                            </p:attrNameLst>
                                          </p:cBhvr>
                                          <p:to>
                                            <p:strVal val="visible"/>
                                          </p:to>
                                        </p:set>
                                        <p:anim calcmode="lin" valueType="num" p14:bounceEnd="40000">
                                          <p:cBhvr additive="base">
                                            <p:cTn id="24" dur="9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25" dur="90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4650"/>
                                </p:stCondLst>
                                <p:childTnLst>
                                  <p:par>
                                    <p:cTn id="27" presetID="10"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9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5" grpId="0" animBg="1"/>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900" fill="hold"/>
                                            <p:tgtEl>
                                              <p:spTgt spid="21"/>
                                            </p:tgtEl>
                                            <p:attrNameLst>
                                              <p:attrName>ppt_x</p:attrName>
                                            </p:attrNameLst>
                                          </p:cBhvr>
                                          <p:tavLst>
                                            <p:tav tm="0">
                                              <p:val>
                                                <p:strVal val="1+#ppt_w/2"/>
                                              </p:val>
                                            </p:tav>
                                            <p:tav tm="100000">
                                              <p:val>
                                                <p:strVal val="#ppt_x"/>
                                              </p:val>
                                            </p:tav>
                                          </p:tavLst>
                                        </p:anim>
                                        <p:anim calcmode="lin" valueType="num">
                                          <p:cBhvr additive="base">
                                            <p:cTn id="8" dur="900" fill="hold"/>
                                            <p:tgtEl>
                                              <p:spTgt spid="21"/>
                                            </p:tgtEl>
                                            <p:attrNameLst>
                                              <p:attrName>ppt_y</p:attrName>
                                            </p:attrNameLst>
                                          </p:cBhvr>
                                          <p:tavLst>
                                            <p:tav tm="0">
                                              <p:val>
                                                <p:strVal val="#ppt_y"/>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42"/>
                                            </p:tgtEl>
                                            <p:attrNameLst>
                                              <p:attrName>style.visibility</p:attrName>
                                            </p:attrNameLst>
                                          </p:cBhvr>
                                          <p:to>
                                            <p:strVal val="visible"/>
                                          </p:to>
                                        </p:set>
                                        <p:anim calcmode="lin" valueType="num">
                                          <p:cBhvr>
                                            <p:cTn id="11" dur="900" fill="hold"/>
                                            <p:tgtEl>
                                              <p:spTgt spid="42"/>
                                            </p:tgtEl>
                                            <p:attrNameLst>
                                              <p:attrName>ppt_w</p:attrName>
                                            </p:attrNameLst>
                                          </p:cBhvr>
                                          <p:tavLst>
                                            <p:tav tm="0">
                                              <p:val>
                                                <p:strVal val="4*#ppt_w"/>
                                              </p:val>
                                            </p:tav>
                                            <p:tav tm="100000">
                                              <p:val>
                                                <p:strVal val="#ppt_w"/>
                                              </p:val>
                                            </p:tav>
                                          </p:tavLst>
                                        </p:anim>
                                        <p:anim calcmode="lin" valueType="num">
                                          <p:cBhvr>
                                            <p:cTn id="12" dur="900" fill="hold"/>
                                            <p:tgtEl>
                                              <p:spTgt spid="42"/>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10"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900"/>
                                            <p:tgtEl>
                                              <p:spTgt spid="37"/>
                                            </p:tgtEl>
                                          </p:cBhvr>
                                        </p:animEffect>
                                      </p:childTnLst>
                                    </p:cTn>
                                  </p:par>
                                </p:childTnLst>
                              </p:cTn>
                            </p:par>
                            <p:par>
                              <p:cTn id="17" fill="hold">
                                <p:stCondLst>
                                  <p:cond delay="3550"/>
                                </p:stCondLst>
                                <p:childTnLst>
                                  <p:par>
                                    <p:cTn id="18" presetID="2" presetClass="entr" presetSubtype="2"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900" fill="hold"/>
                                            <p:tgtEl>
                                              <p:spTgt spid="36"/>
                                            </p:tgtEl>
                                            <p:attrNameLst>
                                              <p:attrName>ppt_x</p:attrName>
                                            </p:attrNameLst>
                                          </p:cBhvr>
                                          <p:tavLst>
                                            <p:tav tm="0">
                                              <p:val>
                                                <p:strVal val="1+#ppt_w/2"/>
                                              </p:val>
                                            </p:tav>
                                            <p:tav tm="100000">
                                              <p:val>
                                                <p:strVal val="#ppt_x"/>
                                              </p:val>
                                            </p:tav>
                                          </p:tavLst>
                                        </p:anim>
                                        <p:anim calcmode="lin" valueType="num">
                                          <p:cBhvr additive="base">
                                            <p:cTn id="21" dur="9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0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900" fill="hold"/>
                                            <p:tgtEl>
                                              <p:spTgt spid="35"/>
                                            </p:tgtEl>
                                            <p:attrNameLst>
                                              <p:attrName>ppt_x</p:attrName>
                                            </p:attrNameLst>
                                          </p:cBhvr>
                                          <p:tavLst>
                                            <p:tav tm="0">
                                              <p:val>
                                                <p:strVal val="1+#ppt_w/2"/>
                                              </p:val>
                                            </p:tav>
                                            <p:tav tm="100000">
                                              <p:val>
                                                <p:strVal val="#ppt_x"/>
                                              </p:val>
                                            </p:tav>
                                          </p:tavLst>
                                        </p:anim>
                                        <p:anim calcmode="lin" valueType="num">
                                          <p:cBhvr additive="base">
                                            <p:cTn id="25" dur="90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4650"/>
                                </p:stCondLst>
                                <p:childTnLst>
                                  <p:par>
                                    <p:cTn id="27" presetID="10"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9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5" grpId="0" animBg="1"/>
          <p:bldP spid="36" grpId="0" animBg="1"/>
          <p:bldP spid="3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5"/>
          <p:cNvSpPr>
            <a:spLocks noEditPoints="1"/>
          </p:cNvSpPr>
          <p:nvPr/>
        </p:nvSpPr>
        <p:spPr bwMode="auto">
          <a:xfrm>
            <a:off x="8232882" y="4909002"/>
            <a:ext cx="1425386" cy="1959062"/>
          </a:xfrm>
          <a:custGeom>
            <a:avLst/>
            <a:gdLst>
              <a:gd name="T0" fmla="*/ 948 w 1266"/>
              <a:gd name="T1" fmla="*/ 109 h 1739"/>
              <a:gd name="T2" fmla="*/ 982 w 1266"/>
              <a:gd name="T3" fmla="*/ 112 h 1739"/>
              <a:gd name="T4" fmla="*/ 1014 w 1266"/>
              <a:gd name="T5" fmla="*/ 119 h 1739"/>
              <a:gd name="T6" fmla="*/ 1046 w 1266"/>
              <a:gd name="T7" fmla="*/ 129 h 1739"/>
              <a:gd name="T8" fmla="*/ 1076 w 1266"/>
              <a:gd name="T9" fmla="*/ 141 h 1739"/>
              <a:gd name="T10" fmla="*/ 1105 w 1266"/>
              <a:gd name="T11" fmla="*/ 156 h 1739"/>
              <a:gd name="T12" fmla="*/ 1131 w 1266"/>
              <a:gd name="T13" fmla="*/ 175 h 1739"/>
              <a:gd name="T14" fmla="*/ 1157 w 1266"/>
              <a:gd name="T15" fmla="*/ 195 h 1739"/>
              <a:gd name="T16" fmla="*/ 1178 w 1266"/>
              <a:gd name="T17" fmla="*/ 218 h 1739"/>
              <a:gd name="T18" fmla="*/ 1200 w 1266"/>
              <a:gd name="T19" fmla="*/ 243 h 1739"/>
              <a:gd name="T20" fmla="*/ 1217 w 1266"/>
              <a:gd name="T21" fmla="*/ 270 h 1739"/>
              <a:gd name="T22" fmla="*/ 1233 w 1266"/>
              <a:gd name="T23" fmla="*/ 297 h 1739"/>
              <a:gd name="T24" fmla="*/ 1246 w 1266"/>
              <a:gd name="T25" fmla="*/ 328 h 1739"/>
              <a:gd name="T26" fmla="*/ 1255 w 1266"/>
              <a:gd name="T27" fmla="*/ 359 h 1739"/>
              <a:gd name="T28" fmla="*/ 1262 w 1266"/>
              <a:gd name="T29" fmla="*/ 392 h 1739"/>
              <a:gd name="T30" fmla="*/ 1265 w 1266"/>
              <a:gd name="T31" fmla="*/ 425 h 1739"/>
              <a:gd name="T32" fmla="*/ 1266 w 1266"/>
              <a:gd name="T33" fmla="*/ 443 h 1739"/>
              <a:gd name="T34" fmla="*/ 1266 w 1266"/>
              <a:gd name="T35" fmla="*/ 443 h 1739"/>
              <a:gd name="T36" fmla="*/ 931 w 1266"/>
              <a:gd name="T37" fmla="*/ 443 h 1739"/>
              <a:gd name="T38" fmla="*/ 473 w 1266"/>
              <a:gd name="T39" fmla="*/ 108 h 1739"/>
              <a:gd name="T40" fmla="*/ 931 w 1266"/>
              <a:gd name="T41" fmla="*/ 108 h 1739"/>
              <a:gd name="T42" fmla="*/ 931 w 1266"/>
              <a:gd name="T43" fmla="*/ 542 h 1739"/>
              <a:gd name="T44" fmla="*/ 926 w 1266"/>
              <a:gd name="T45" fmla="*/ 520 h 1739"/>
              <a:gd name="T46" fmla="*/ 918 w 1266"/>
              <a:gd name="T47" fmla="*/ 500 h 1739"/>
              <a:gd name="T48" fmla="*/ 906 w 1266"/>
              <a:gd name="T49" fmla="*/ 483 h 1739"/>
              <a:gd name="T50" fmla="*/ 890 w 1266"/>
              <a:gd name="T51" fmla="*/ 468 h 1739"/>
              <a:gd name="T52" fmla="*/ 873 w 1266"/>
              <a:gd name="T53" fmla="*/ 455 h 1739"/>
              <a:gd name="T54" fmla="*/ 853 w 1266"/>
              <a:gd name="T55" fmla="*/ 448 h 1739"/>
              <a:gd name="T56" fmla="*/ 833 w 1266"/>
              <a:gd name="T57" fmla="*/ 444 h 1739"/>
              <a:gd name="T58" fmla="*/ 931 w 1266"/>
              <a:gd name="T59" fmla="*/ 443 h 1739"/>
              <a:gd name="T60" fmla="*/ 1266 w 1266"/>
              <a:gd name="T61" fmla="*/ 1739 h 1739"/>
              <a:gd name="T62" fmla="*/ 931 w 1266"/>
              <a:gd name="T63" fmla="*/ 552 h 1739"/>
              <a:gd name="T64" fmla="*/ 32 w 1266"/>
              <a:gd name="T65" fmla="*/ 332 h 1739"/>
              <a:gd name="T66" fmla="*/ 19 w 1266"/>
              <a:gd name="T67" fmla="*/ 322 h 1739"/>
              <a:gd name="T68" fmla="*/ 9 w 1266"/>
              <a:gd name="T69" fmla="*/ 307 h 1739"/>
              <a:gd name="T70" fmla="*/ 2 w 1266"/>
              <a:gd name="T71" fmla="*/ 293 h 1739"/>
              <a:gd name="T72" fmla="*/ 0 w 1266"/>
              <a:gd name="T73" fmla="*/ 276 h 1739"/>
              <a:gd name="T74" fmla="*/ 2 w 1266"/>
              <a:gd name="T75" fmla="*/ 259 h 1739"/>
              <a:gd name="T76" fmla="*/ 9 w 1266"/>
              <a:gd name="T77" fmla="*/ 243 h 1739"/>
              <a:gd name="T78" fmla="*/ 19 w 1266"/>
              <a:gd name="T79" fmla="*/ 230 h 1739"/>
              <a:gd name="T80" fmla="*/ 32 w 1266"/>
              <a:gd name="T81" fmla="*/ 220 h 1739"/>
              <a:gd name="T82" fmla="*/ 379 w 1266"/>
              <a:gd name="T83" fmla="*/ 5 h 1739"/>
              <a:gd name="T84" fmla="*/ 396 w 1266"/>
              <a:gd name="T85" fmla="*/ 0 h 1739"/>
              <a:gd name="T86" fmla="*/ 414 w 1266"/>
              <a:gd name="T87" fmla="*/ 0 h 1739"/>
              <a:gd name="T88" fmla="*/ 431 w 1266"/>
              <a:gd name="T89" fmla="*/ 4 h 1739"/>
              <a:gd name="T90" fmla="*/ 447 w 1266"/>
              <a:gd name="T91" fmla="*/ 13 h 1739"/>
              <a:gd name="T92" fmla="*/ 458 w 1266"/>
              <a:gd name="T93" fmla="*/ 26 h 1739"/>
              <a:gd name="T94" fmla="*/ 467 w 1266"/>
              <a:gd name="T95" fmla="*/ 40 h 1739"/>
              <a:gd name="T96" fmla="*/ 473 w 1266"/>
              <a:gd name="T97" fmla="*/ 57 h 1739"/>
              <a:gd name="T98" fmla="*/ 473 w 1266"/>
              <a:gd name="T99" fmla="*/ 486 h 1739"/>
              <a:gd name="T100" fmla="*/ 470 w 1266"/>
              <a:gd name="T101" fmla="*/ 503 h 1739"/>
              <a:gd name="T102" fmla="*/ 464 w 1266"/>
              <a:gd name="T103" fmla="*/ 519 h 1739"/>
              <a:gd name="T104" fmla="*/ 453 w 1266"/>
              <a:gd name="T105" fmla="*/ 532 h 1739"/>
              <a:gd name="T106" fmla="*/ 438 w 1266"/>
              <a:gd name="T107" fmla="*/ 543 h 1739"/>
              <a:gd name="T108" fmla="*/ 422 w 1266"/>
              <a:gd name="T109" fmla="*/ 549 h 1739"/>
              <a:gd name="T110" fmla="*/ 405 w 1266"/>
              <a:gd name="T111" fmla="*/ 552 h 1739"/>
              <a:gd name="T112" fmla="*/ 388 w 1266"/>
              <a:gd name="T113" fmla="*/ 549 h 1739"/>
              <a:gd name="T114" fmla="*/ 372 w 1266"/>
              <a:gd name="T115" fmla="*/ 542 h 1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66" h="1739">
                <a:moveTo>
                  <a:pt x="931" y="108"/>
                </a:moveTo>
                <a:lnTo>
                  <a:pt x="948" y="109"/>
                </a:lnTo>
                <a:lnTo>
                  <a:pt x="965" y="110"/>
                </a:lnTo>
                <a:lnTo>
                  <a:pt x="982" y="112"/>
                </a:lnTo>
                <a:lnTo>
                  <a:pt x="998" y="115"/>
                </a:lnTo>
                <a:lnTo>
                  <a:pt x="1014" y="119"/>
                </a:lnTo>
                <a:lnTo>
                  <a:pt x="1031" y="123"/>
                </a:lnTo>
                <a:lnTo>
                  <a:pt x="1046" y="129"/>
                </a:lnTo>
                <a:lnTo>
                  <a:pt x="1062" y="135"/>
                </a:lnTo>
                <a:lnTo>
                  <a:pt x="1076" y="141"/>
                </a:lnTo>
                <a:lnTo>
                  <a:pt x="1090" y="149"/>
                </a:lnTo>
                <a:lnTo>
                  <a:pt x="1105" y="156"/>
                </a:lnTo>
                <a:lnTo>
                  <a:pt x="1118" y="165"/>
                </a:lnTo>
                <a:lnTo>
                  <a:pt x="1131" y="175"/>
                </a:lnTo>
                <a:lnTo>
                  <a:pt x="1144" y="185"/>
                </a:lnTo>
                <a:lnTo>
                  <a:pt x="1157" y="195"/>
                </a:lnTo>
                <a:lnTo>
                  <a:pt x="1168" y="207"/>
                </a:lnTo>
                <a:lnTo>
                  <a:pt x="1178" y="218"/>
                </a:lnTo>
                <a:lnTo>
                  <a:pt x="1190" y="230"/>
                </a:lnTo>
                <a:lnTo>
                  <a:pt x="1200" y="243"/>
                </a:lnTo>
                <a:lnTo>
                  <a:pt x="1209" y="256"/>
                </a:lnTo>
                <a:lnTo>
                  <a:pt x="1217" y="270"/>
                </a:lnTo>
                <a:lnTo>
                  <a:pt x="1226" y="283"/>
                </a:lnTo>
                <a:lnTo>
                  <a:pt x="1233" y="297"/>
                </a:lnTo>
                <a:lnTo>
                  <a:pt x="1240" y="313"/>
                </a:lnTo>
                <a:lnTo>
                  <a:pt x="1246" y="328"/>
                </a:lnTo>
                <a:lnTo>
                  <a:pt x="1250" y="343"/>
                </a:lnTo>
                <a:lnTo>
                  <a:pt x="1255" y="359"/>
                </a:lnTo>
                <a:lnTo>
                  <a:pt x="1259" y="375"/>
                </a:lnTo>
                <a:lnTo>
                  <a:pt x="1262" y="392"/>
                </a:lnTo>
                <a:lnTo>
                  <a:pt x="1265" y="408"/>
                </a:lnTo>
                <a:lnTo>
                  <a:pt x="1265" y="425"/>
                </a:lnTo>
                <a:lnTo>
                  <a:pt x="1266" y="443"/>
                </a:lnTo>
                <a:lnTo>
                  <a:pt x="1266" y="443"/>
                </a:lnTo>
                <a:lnTo>
                  <a:pt x="1266" y="443"/>
                </a:lnTo>
                <a:lnTo>
                  <a:pt x="1266" y="443"/>
                </a:lnTo>
                <a:lnTo>
                  <a:pt x="931" y="443"/>
                </a:lnTo>
                <a:lnTo>
                  <a:pt x="931" y="443"/>
                </a:lnTo>
                <a:lnTo>
                  <a:pt x="473" y="443"/>
                </a:lnTo>
                <a:lnTo>
                  <a:pt x="473" y="108"/>
                </a:lnTo>
                <a:lnTo>
                  <a:pt x="931" y="108"/>
                </a:lnTo>
                <a:lnTo>
                  <a:pt x="931" y="108"/>
                </a:lnTo>
                <a:close/>
                <a:moveTo>
                  <a:pt x="931" y="552"/>
                </a:moveTo>
                <a:lnTo>
                  <a:pt x="931" y="542"/>
                </a:lnTo>
                <a:lnTo>
                  <a:pt x="928" y="530"/>
                </a:lnTo>
                <a:lnTo>
                  <a:pt x="926" y="520"/>
                </a:lnTo>
                <a:lnTo>
                  <a:pt x="922" y="510"/>
                </a:lnTo>
                <a:lnTo>
                  <a:pt x="918" y="500"/>
                </a:lnTo>
                <a:lnTo>
                  <a:pt x="912" y="491"/>
                </a:lnTo>
                <a:lnTo>
                  <a:pt x="906" y="483"/>
                </a:lnTo>
                <a:lnTo>
                  <a:pt x="899" y="476"/>
                </a:lnTo>
                <a:lnTo>
                  <a:pt x="890" y="468"/>
                </a:lnTo>
                <a:lnTo>
                  <a:pt x="882" y="461"/>
                </a:lnTo>
                <a:lnTo>
                  <a:pt x="873" y="455"/>
                </a:lnTo>
                <a:lnTo>
                  <a:pt x="863" y="451"/>
                </a:lnTo>
                <a:lnTo>
                  <a:pt x="853" y="448"/>
                </a:lnTo>
                <a:lnTo>
                  <a:pt x="843" y="445"/>
                </a:lnTo>
                <a:lnTo>
                  <a:pt x="833" y="444"/>
                </a:lnTo>
                <a:lnTo>
                  <a:pt x="821" y="443"/>
                </a:lnTo>
                <a:lnTo>
                  <a:pt x="931" y="443"/>
                </a:lnTo>
                <a:lnTo>
                  <a:pt x="1266" y="443"/>
                </a:lnTo>
                <a:lnTo>
                  <a:pt x="1266" y="1739"/>
                </a:lnTo>
                <a:lnTo>
                  <a:pt x="931" y="1739"/>
                </a:lnTo>
                <a:lnTo>
                  <a:pt x="931" y="552"/>
                </a:lnTo>
                <a:close/>
                <a:moveTo>
                  <a:pt x="372" y="542"/>
                </a:moveTo>
                <a:lnTo>
                  <a:pt x="32" y="332"/>
                </a:lnTo>
                <a:lnTo>
                  <a:pt x="25" y="326"/>
                </a:lnTo>
                <a:lnTo>
                  <a:pt x="19" y="322"/>
                </a:lnTo>
                <a:lnTo>
                  <a:pt x="13" y="315"/>
                </a:lnTo>
                <a:lnTo>
                  <a:pt x="9" y="307"/>
                </a:lnTo>
                <a:lnTo>
                  <a:pt x="5" y="300"/>
                </a:lnTo>
                <a:lnTo>
                  <a:pt x="2" y="293"/>
                </a:lnTo>
                <a:lnTo>
                  <a:pt x="0" y="284"/>
                </a:lnTo>
                <a:lnTo>
                  <a:pt x="0" y="276"/>
                </a:lnTo>
                <a:lnTo>
                  <a:pt x="0" y="267"/>
                </a:lnTo>
                <a:lnTo>
                  <a:pt x="2" y="259"/>
                </a:lnTo>
                <a:lnTo>
                  <a:pt x="5" y="250"/>
                </a:lnTo>
                <a:lnTo>
                  <a:pt x="9" y="243"/>
                </a:lnTo>
                <a:lnTo>
                  <a:pt x="13" y="236"/>
                </a:lnTo>
                <a:lnTo>
                  <a:pt x="19" y="230"/>
                </a:lnTo>
                <a:lnTo>
                  <a:pt x="25" y="224"/>
                </a:lnTo>
                <a:lnTo>
                  <a:pt x="32" y="220"/>
                </a:lnTo>
                <a:lnTo>
                  <a:pt x="372" y="10"/>
                </a:lnTo>
                <a:lnTo>
                  <a:pt x="379" y="5"/>
                </a:lnTo>
                <a:lnTo>
                  <a:pt x="388" y="3"/>
                </a:lnTo>
                <a:lnTo>
                  <a:pt x="396" y="0"/>
                </a:lnTo>
                <a:lnTo>
                  <a:pt x="405" y="0"/>
                </a:lnTo>
                <a:lnTo>
                  <a:pt x="414" y="0"/>
                </a:lnTo>
                <a:lnTo>
                  <a:pt x="422" y="1"/>
                </a:lnTo>
                <a:lnTo>
                  <a:pt x="431" y="4"/>
                </a:lnTo>
                <a:lnTo>
                  <a:pt x="438" y="8"/>
                </a:lnTo>
                <a:lnTo>
                  <a:pt x="447" y="13"/>
                </a:lnTo>
                <a:lnTo>
                  <a:pt x="453" y="18"/>
                </a:lnTo>
                <a:lnTo>
                  <a:pt x="458" y="26"/>
                </a:lnTo>
                <a:lnTo>
                  <a:pt x="464" y="33"/>
                </a:lnTo>
                <a:lnTo>
                  <a:pt x="467" y="40"/>
                </a:lnTo>
                <a:lnTo>
                  <a:pt x="470" y="49"/>
                </a:lnTo>
                <a:lnTo>
                  <a:pt x="473" y="57"/>
                </a:lnTo>
                <a:lnTo>
                  <a:pt x="473" y="66"/>
                </a:lnTo>
                <a:lnTo>
                  <a:pt x="473" y="486"/>
                </a:lnTo>
                <a:lnTo>
                  <a:pt x="473" y="494"/>
                </a:lnTo>
                <a:lnTo>
                  <a:pt x="470" y="503"/>
                </a:lnTo>
                <a:lnTo>
                  <a:pt x="467" y="512"/>
                </a:lnTo>
                <a:lnTo>
                  <a:pt x="464" y="519"/>
                </a:lnTo>
                <a:lnTo>
                  <a:pt x="458" y="526"/>
                </a:lnTo>
                <a:lnTo>
                  <a:pt x="453" y="532"/>
                </a:lnTo>
                <a:lnTo>
                  <a:pt x="447" y="537"/>
                </a:lnTo>
                <a:lnTo>
                  <a:pt x="438" y="543"/>
                </a:lnTo>
                <a:lnTo>
                  <a:pt x="431" y="547"/>
                </a:lnTo>
                <a:lnTo>
                  <a:pt x="422" y="549"/>
                </a:lnTo>
                <a:lnTo>
                  <a:pt x="414" y="552"/>
                </a:lnTo>
                <a:lnTo>
                  <a:pt x="405" y="552"/>
                </a:lnTo>
                <a:lnTo>
                  <a:pt x="396" y="550"/>
                </a:lnTo>
                <a:lnTo>
                  <a:pt x="388" y="549"/>
                </a:lnTo>
                <a:lnTo>
                  <a:pt x="379" y="546"/>
                </a:lnTo>
                <a:lnTo>
                  <a:pt x="372" y="542"/>
                </a:lnTo>
                <a:close/>
              </a:path>
            </a:pathLst>
          </a:custGeom>
          <a:solidFill>
            <a:schemeClr val="bg2"/>
          </a:solidFill>
          <a:ln>
            <a:noFill/>
          </a:ln>
        </p:spPr>
        <p:txBody>
          <a:bodyPr vert="horz" wrap="square" lIns="60951" tIns="30475" rIns="60951" bIns="30475" numCol="1" anchor="t" anchorCtr="0" compatLnSpc="1">
            <a:prstTxWarp prst="textNoShape">
              <a:avLst/>
            </a:prstTxWarp>
          </a:bodyPr>
          <a:lstStyle/>
          <a:p>
            <a:endParaRPr lang="en-US" sz="1200"/>
          </a:p>
        </p:txBody>
      </p:sp>
      <p:sp>
        <p:nvSpPr>
          <p:cNvPr id="7" name="Freeform 17"/>
          <p:cNvSpPr>
            <a:spLocks noEditPoints="1"/>
          </p:cNvSpPr>
          <p:nvPr/>
        </p:nvSpPr>
        <p:spPr bwMode="auto">
          <a:xfrm>
            <a:off x="8830605" y="3851854"/>
            <a:ext cx="1425386" cy="3006146"/>
          </a:xfrm>
          <a:custGeom>
            <a:avLst/>
            <a:gdLst>
              <a:gd name="T0" fmla="*/ 947 w 1266"/>
              <a:gd name="T1" fmla="*/ 109 h 2668"/>
              <a:gd name="T2" fmla="*/ 981 w 1266"/>
              <a:gd name="T3" fmla="*/ 112 h 2668"/>
              <a:gd name="T4" fmla="*/ 1014 w 1266"/>
              <a:gd name="T5" fmla="*/ 119 h 2668"/>
              <a:gd name="T6" fmla="*/ 1045 w 1266"/>
              <a:gd name="T7" fmla="*/ 128 h 2668"/>
              <a:gd name="T8" fmla="*/ 1076 w 1266"/>
              <a:gd name="T9" fmla="*/ 141 h 2668"/>
              <a:gd name="T10" fmla="*/ 1104 w 1266"/>
              <a:gd name="T11" fmla="*/ 157 h 2668"/>
              <a:gd name="T12" fmla="*/ 1130 w 1266"/>
              <a:gd name="T13" fmla="*/ 175 h 2668"/>
              <a:gd name="T14" fmla="*/ 1155 w 1266"/>
              <a:gd name="T15" fmla="*/ 195 h 2668"/>
              <a:gd name="T16" fmla="*/ 1178 w 1266"/>
              <a:gd name="T17" fmla="*/ 218 h 2668"/>
              <a:gd name="T18" fmla="*/ 1198 w 1266"/>
              <a:gd name="T19" fmla="*/ 243 h 2668"/>
              <a:gd name="T20" fmla="*/ 1217 w 1266"/>
              <a:gd name="T21" fmla="*/ 269 h 2668"/>
              <a:gd name="T22" fmla="*/ 1231 w 1266"/>
              <a:gd name="T23" fmla="*/ 298 h 2668"/>
              <a:gd name="T24" fmla="*/ 1244 w 1266"/>
              <a:gd name="T25" fmla="*/ 328 h 2668"/>
              <a:gd name="T26" fmla="*/ 1254 w 1266"/>
              <a:gd name="T27" fmla="*/ 359 h 2668"/>
              <a:gd name="T28" fmla="*/ 1261 w 1266"/>
              <a:gd name="T29" fmla="*/ 392 h 2668"/>
              <a:gd name="T30" fmla="*/ 1264 w 1266"/>
              <a:gd name="T31" fmla="*/ 426 h 2668"/>
              <a:gd name="T32" fmla="*/ 1266 w 1266"/>
              <a:gd name="T33" fmla="*/ 443 h 2668"/>
              <a:gd name="T34" fmla="*/ 1264 w 1266"/>
              <a:gd name="T35" fmla="*/ 443 h 2668"/>
              <a:gd name="T36" fmla="*/ 930 w 1266"/>
              <a:gd name="T37" fmla="*/ 2668 h 2668"/>
              <a:gd name="T38" fmla="*/ 929 w 1266"/>
              <a:gd name="T39" fmla="*/ 541 h 2668"/>
              <a:gd name="T40" fmla="*/ 924 w 1266"/>
              <a:gd name="T41" fmla="*/ 520 h 2668"/>
              <a:gd name="T42" fmla="*/ 916 w 1266"/>
              <a:gd name="T43" fmla="*/ 500 h 2668"/>
              <a:gd name="T44" fmla="*/ 904 w 1266"/>
              <a:gd name="T45" fmla="*/ 483 h 2668"/>
              <a:gd name="T46" fmla="*/ 890 w 1266"/>
              <a:gd name="T47" fmla="*/ 467 h 2668"/>
              <a:gd name="T48" fmla="*/ 873 w 1266"/>
              <a:gd name="T49" fmla="*/ 456 h 2668"/>
              <a:gd name="T50" fmla="*/ 852 w 1266"/>
              <a:gd name="T51" fmla="*/ 449 h 2668"/>
              <a:gd name="T52" fmla="*/ 831 w 1266"/>
              <a:gd name="T53" fmla="*/ 443 h 2668"/>
              <a:gd name="T54" fmla="*/ 930 w 1266"/>
              <a:gd name="T55" fmla="*/ 443 h 2668"/>
              <a:gd name="T56" fmla="*/ 930 w 1266"/>
              <a:gd name="T57" fmla="*/ 443 h 2668"/>
              <a:gd name="T58" fmla="*/ 472 w 1266"/>
              <a:gd name="T59" fmla="*/ 108 h 2668"/>
              <a:gd name="T60" fmla="*/ 930 w 1266"/>
              <a:gd name="T61" fmla="*/ 108 h 2668"/>
              <a:gd name="T62" fmla="*/ 30 w 1266"/>
              <a:gd name="T63" fmla="*/ 332 h 2668"/>
              <a:gd name="T64" fmla="*/ 17 w 1266"/>
              <a:gd name="T65" fmla="*/ 321 h 2668"/>
              <a:gd name="T66" fmla="*/ 7 w 1266"/>
              <a:gd name="T67" fmla="*/ 308 h 2668"/>
              <a:gd name="T68" fmla="*/ 1 w 1266"/>
              <a:gd name="T69" fmla="*/ 292 h 2668"/>
              <a:gd name="T70" fmla="*/ 0 w 1266"/>
              <a:gd name="T71" fmla="*/ 276 h 2668"/>
              <a:gd name="T72" fmla="*/ 1 w 1266"/>
              <a:gd name="T73" fmla="*/ 259 h 2668"/>
              <a:gd name="T74" fmla="*/ 7 w 1266"/>
              <a:gd name="T75" fmla="*/ 243 h 2668"/>
              <a:gd name="T76" fmla="*/ 17 w 1266"/>
              <a:gd name="T77" fmla="*/ 230 h 2668"/>
              <a:gd name="T78" fmla="*/ 30 w 1266"/>
              <a:gd name="T79" fmla="*/ 218 h 2668"/>
              <a:gd name="T80" fmla="*/ 379 w 1266"/>
              <a:gd name="T81" fmla="*/ 6 h 2668"/>
              <a:gd name="T82" fmla="*/ 394 w 1266"/>
              <a:gd name="T83" fmla="*/ 0 h 2668"/>
              <a:gd name="T84" fmla="*/ 412 w 1266"/>
              <a:gd name="T85" fmla="*/ 0 h 2668"/>
              <a:gd name="T86" fmla="*/ 429 w 1266"/>
              <a:gd name="T87" fmla="*/ 4 h 2668"/>
              <a:gd name="T88" fmla="*/ 445 w 1266"/>
              <a:gd name="T89" fmla="*/ 13 h 2668"/>
              <a:gd name="T90" fmla="*/ 458 w 1266"/>
              <a:gd name="T91" fmla="*/ 24 h 2668"/>
              <a:gd name="T92" fmla="*/ 466 w 1266"/>
              <a:gd name="T93" fmla="*/ 40 h 2668"/>
              <a:gd name="T94" fmla="*/ 471 w 1266"/>
              <a:gd name="T95" fmla="*/ 57 h 2668"/>
              <a:gd name="T96" fmla="*/ 472 w 1266"/>
              <a:gd name="T97" fmla="*/ 484 h 2668"/>
              <a:gd name="T98" fmla="*/ 469 w 1266"/>
              <a:gd name="T99" fmla="*/ 503 h 2668"/>
              <a:gd name="T100" fmla="*/ 462 w 1266"/>
              <a:gd name="T101" fmla="*/ 519 h 2668"/>
              <a:gd name="T102" fmla="*/ 452 w 1266"/>
              <a:gd name="T103" fmla="*/ 532 h 2668"/>
              <a:gd name="T104" fmla="*/ 438 w 1266"/>
              <a:gd name="T105" fmla="*/ 543 h 2668"/>
              <a:gd name="T106" fmla="*/ 420 w 1266"/>
              <a:gd name="T107" fmla="*/ 549 h 2668"/>
              <a:gd name="T108" fmla="*/ 403 w 1266"/>
              <a:gd name="T109" fmla="*/ 552 h 2668"/>
              <a:gd name="T110" fmla="*/ 387 w 1266"/>
              <a:gd name="T111" fmla="*/ 549 h 2668"/>
              <a:gd name="T112" fmla="*/ 370 w 1266"/>
              <a:gd name="T113" fmla="*/ 542 h 2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66" h="2668">
                <a:moveTo>
                  <a:pt x="930" y="108"/>
                </a:moveTo>
                <a:lnTo>
                  <a:pt x="947" y="109"/>
                </a:lnTo>
                <a:lnTo>
                  <a:pt x="965" y="109"/>
                </a:lnTo>
                <a:lnTo>
                  <a:pt x="981" y="112"/>
                </a:lnTo>
                <a:lnTo>
                  <a:pt x="998" y="115"/>
                </a:lnTo>
                <a:lnTo>
                  <a:pt x="1014" y="119"/>
                </a:lnTo>
                <a:lnTo>
                  <a:pt x="1029" y="124"/>
                </a:lnTo>
                <a:lnTo>
                  <a:pt x="1045" y="128"/>
                </a:lnTo>
                <a:lnTo>
                  <a:pt x="1060" y="135"/>
                </a:lnTo>
                <a:lnTo>
                  <a:pt x="1076" y="141"/>
                </a:lnTo>
                <a:lnTo>
                  <a:pt x="1090" y="148"/>
                </a:lnTo>
                <a:lnTo>
                  <a:pt x="1104" y="157"/>
                </a:lnTo>
                <a:lnTo>
                  <a:pt x="1117" y="165"/>
                </a:lnTo>
                <a:lnTo>
                  <a:pt x="1130" y="175"/>
                </a:lnTo>
                <a:lnTo>
                  <a:pt x="1143" y="185"/>
                </a:lnTo>
                <a:lnTo>
                  <a:pt x="1155" y="195"/>
                </a:lnTo>
                <a:lnTo>
                  <a:pt x="1166" y="207"/>
                </a:lnTo>
                <a:lnTo>
                  <a:pt x="1178" y="218"/>
                </a:lnTo>
                <a:lnTo>
                  <a:pt x="1188" y="230"/>
                </a:lnTo>
                <a:lnTo>
                  <a:pt x="1198" y="243"/>
                </a:lnTo>
                <a:lnTo>
                  <a:pt x="1208" y="256"/>
                </a:lnTo>
                <a:lnTo>
                  <a:pt x="1217" y="269"/>
                </a:lnTo>
                <a:lnTo>
                  <a:pt x="1224" y="283"/>
                </a:lnTo>
                <a:lnTo>
                  <a:pt x="1231" y="298"/>
                </a:lnTo>
                <a:lnTo>
                  <a:pt x="1238" y="312"/>
                </a:lnTo>
                <a:lnTo>
                  <a:pt x="1244" y="328"/>
                </a:lnTo>
                <a:lnTo>
                  <a:pt x="1250" y="344"/>
                </a:lnTo>
                <a:lnTo>
                  <a:pt x="1254" y="359"/>
                </a:lnTo>
                <a:lnTo>
                  <a:pt x="1258" y="375"/>
                </a:lnTo>
                <a:lnTo>
                  <a:pt x="1261" y="392"/>
                </a:lnTo>
                <a:lnTo>
                  <a:pt x="1263" y="408"/>
                </a:lnTo>
                <a:lnTo>
                  <a:pt x="1264" y="426"/>
                </a:lnTo>
                <a:lnTo>
                  <a:pt x="1264" y="443"/>
                </a:lnTo>
                <a:lnTo>
                  <a:pt x="1266" y="443"/>
                </a:lnTo>
                <a:lnTo>
                  <a:pt x="1264" y="443"/>
                </a:lnTo>
                <a:lnTo>
                  <a:pt x="1264" y="443"/>
                </a:lnTo>
                <a:lnTo>
                  <a:pt x="1264" y="2668"/>
                </a:lnTo>
                <a:lnTo>
                  <a:pt x="930" y="2668"/>
                </a:lnTo>
                <a:lnTo>
                  <a:pt x="930" y="552"/>
                </a:lnTo>
                <a:lnTo>
                  <a:pt x="929" y="541"/>
                </a:lnTo>
                <a:lnTo>
                  <a:pt x="927" y="530"/>
                </a:lnTo>
                <a:lnTo>
                  <a:pt x="924" y="520"/>
                </a:lnTo>
                <a:lnTo>
                  <a:pt x="921" y="510"/>
                </a:lnTo>
                <a:lnTo>
                  <a:pt x="916" y="500"/>
                </a:lnTo>
                <a:lnTo>
                  <a:pt x="911" y="492"/>
                </a:lnTo>
                <a:lnTo>
                  <a:pt x="904" y="483"/>
                </a:lnTo>
                <a:lnTo>
                  <a:pt x="897" y="474"/>
                </a:lnTo>
                <a:lnTo>
                  <a:pt x="890" y="467"/>
                </a:lnTo>
                <a:lnTo>
                  <a:pt x="881" y="461"/>
                </a:lnTo>
                <a:lnTo>
                  <a:pt x="873" y="456"/>
                </a:lnTo>
                <a:lnTo>
                  <a:pt x="862" y="451"/>
                </a:lnTo>
                <a:lnTo>
                  <a:pt x="852" y="449"/>
                </a:lnTo>
                <a:lnTo>
                  <a:pt x="842" y="446"/>
                </a:lnTo>
                <a:lnTo>
                  <a:pt x="831" y="443"/>
                </a:lnTo>
                <a:lnTo>
                  <a:pt x="819" y="443"/>
                </a:lnTo>
                <a:lnTo>
                  <a:pt x="930" y="443"/>
                </a:lnTo>
                <a:lnTo>
                  <a:pt x="930" y="443"/>
                </a:lnTo>
                <a:lnTo>
                  <a:pt x="930" y="443"/>
                </a:lnTo>
                <a:lnTo>
                  <a:pt x="472" y="443"/>
                </a:lnTo>
                <a:lnTo>
                  <a:pt x="472" y="108"/>
                </a:lnTo>
                <a:lnTo>
                  <a:pt x="930" y="108"/>
                </a:lnTo>
                <a:lnTo>
                  <a:pt x="930" y="108"/>
                </a:lnTo>
                <a:close/>
                <a:moveTo>
                  <a:pt x="370" y="542"/>
                </a:moveTo>
                <a:lnTo>
                  <a:pt x="30" y="332"/>
                </a:lnTo>
                <a:lnTo>
                  <a:pt x="23" y="326"/>
                </a:lnTo>
                <a:lnTo>
                  <a:pt x="17" y="321"/>
                </a:lnTo>
                <a:lnTo>
                  <a:pt x="11" y="315"/>
                </a:lnTo>
                <a:lnTo>
                  <a:pt x="7" y="308"/>
                </a:lnTo>
                <a:lnTo>
                  <a:pt x="4" y="300"/>
                </a:lnTo>
                <a:lnTo>
                  <a:pt x="1" y="292"/>
                </a:lnTo>
                <a:lnTo>
                  <a:pt x="0" y="285"/>
                </a:lnTo>
                <a:lnTo>
                  <a:pt x="0" y="276"/>
                </a:lnTo>
                <a:lnTo>
                  <a:pt x="0" y="267"/>
                </a:lnTo>
                <a:lnTo>
                  <a:pt x="1" y="259"/>
                </a:lnTo>
                <a:lnTo>
                  <a:pt x="4" y="250"/>
                </a:lnTo>
                <a:lnTo>
                  <a:pt x="7" y="243"/>
                </a:lnTo>
                <a:lnTo>
                  <a:pt x="11" y="236"/>
                </a:lnTo>
                <a:lnTo>
                  <a:pt x="17" y="230"/>
                </a:lnTo>
                <a:lnTo>
                  <a:pt x="23" y="224"/>
                </a:lnTo>
                <a:lnTo>
                  <a:pt x="30" y="218"/>
                </a:lnTo>
                <a:lnTo>
                  <a:pt x="370" y="10"/>
                </a:lnTo>
                <a:lnTo>
                  <a:pt x="379" y="6"/>
                </a:lnTo>
                <a:lnTo>
                  <a:pt x="387" y="1"/>
                </a:lnTo>
                <a:lnTo>
                  <a:pt x="394" y="0"/>
                </a:lnTo>
                <a:lnTo>
                  <a:pt x="403" y="0"/>
                </a:lnTo>
                <a:lnTo>
                  <a:pt x="412" y="0"/>
                </a:lnTo>
                <a:lnTo>
                  <a:pt x="420" y="1"/>
                </a:lnTo>
                <a:lnTo>
                  <a:pt x="429" y="4"/>
                </a:lnTo>
                <a:lnTo>
                  <a:pt x="438" y="9"/>
                </a:lnTo>
                <a:lnTo>
                  <a:pt x="445" y="13"/>
                </a:lnTo>
                <a:lnTo>
                  <a:pt x="452" y="19"/>
                </a:lnTo>
                <a:lnTo>
                  <a:pt x="458" y="24"/>
                </a:lnTo>
                <a:lnTo>
                  <a:pt x="462" y="32"/>
                </a:lnTo>
                <a:lnTo>
                  <a:pt x="466" y="40"/>
                </a:lnTo>
                <a:lnTo>
                  <a:pt x="469" y="47"/>
                </a:lnTo>
                <a:lnTo>
                  <a:pt x="471" y="57"/>
                </a:lnTo>
                <a:lnTo>
                  <a:pt x="472" y="66"/>
                </a:lnTo>
                <a:lnTo>
                  <a:pt x="472" y="484"/>
                </a:lnTo>
                <a:lnTo>
                  <a:pt x="471" y="495"/>
                </a:lnTo>
                <a:lnTo>
                  <a:pt x="469" y="503"/>
                </a:lnTo>
                <a:lnTo>
                  <a:pt x="466" y="512"/>
                </a:lnTo>
                <a:lnTo>
                  <a:pt x="462" y="519"/>
                </a:lnTo>
                <a:lnTo>
                  <a:pt x="458" y="526"/>
                </a:lnTo>
                <a:lnTo>
                  <a:pt x="452" y="532"/>
                </a:lnTo>
                <a:lnTo>
                  <a:pt x="445" y="538"/>
                </a:lnTo>
                <a:lnTo>
                  <a:pt x="438" y="543"/>
                </a:lnTo>
                <a:lnTo>
                  <a:pt x="429" y="546"/>
                </a:lnTo>
                <a:lnTo>
                  <a:pt x="420" y="549"/>
                </a:lnTo>
                <a:lnTo>
                  <a:pt x="412" y="551"/>
                </a:lnTo>
                <a:lnTo>
                  <a:pt x="403" y="552"/>
                </a:lnTo>
                <a:lnTo>
                  <a:pt x="394" y="551"/>
                </a:lnTo>
                <a:lnTo>
                  <a:pt x="387" y="549"/>
                </a:lnTo>
                <a:lnTo>
                  <a:pt x="379" y="546"/>
                </a:lnTo>
                <a:lnTo>
                  <a:pt x="370" y="542"/>
                </a:lnTo>
                <a:close/>
              </a:path>
            </a:pathLst>
          </a:custGeom>
          <a:solidFill>
            <a:schemeClr val="tx1">
              <a:lumMod val="25000"/>
              <a:lumOff val="75000"/>
            </a:schemeClr>
          </a:solidFill>
          <a:ln>
            <a:noFill/>
          </a:ln>
        </p:spPr>
        <p:txBody>
          <a:bodyPr vert="horz" wrap="square" lIns="60951" tIns="30475" rIns="60951" bIns="30475" numCol="1" anchor="t" anchorCtr="0" compatLnSpc="1">
            <a:prstTxWarp prst="textNoShape">
              <a:avLst/>
            </a:prstTxWarp>
          </a:bodyPr>
          <a:lstStyle/>
          <a:p>
            <a:endParaRPr lang="en-US" sz="1200"/>
          </a:p>
        </p:txBody>
      </p:sp>
      <p:sp>
        <p:nvSpPr>
          <p:cNvPr id="8" name="Freeform 21"/>
          <p:cNvSpPr>
            <a:spLocks noEditPoints="1"/>
          </p:cNvSpPr>
          <p:nvPr/>
        </p:nvSpPr>
        <p:spPr bwMode="auto">
          <a:xfrm>
            <a:off x="10427098" y="2219417"/>
            <a:ext cx="1423134" cy="4633889"/>
          </a:xfrm>
          <a:custGeom>
            <a:avLst/>
            <a:gdLst>
              <a:gd name="T0" fmla="*/ 318 w 1266"/>
              <a:gd name="T1" fmla="*/ 109 h 3223"/>
              <a:gd name="T2" fmla="*/ 284 w 1266"/>
              <a:gd name="T3" fmla="*/ 114 h 3223"/>
              <a:gd name="T4" fmla="*/ 251 w 1266"/>
              <a:gd name="T5" fmla="*/ 119 h 3223"/>
              <a:gd name="T6" fmla="*/ 221 w 1266"/>
              <a:gd name="T7" fmla="*/ 129 h 3223"/>
              <a:gd name="T8" fmla="*/ 190 w 1266"/>
              <a:gd name="T9" fmla="*/ 142 h 3223"/>
              <a:gd name="T10" fmla="*/ 161 w 1266"/>
              <a:gd name="T11" fmla="*/ 158 h 3223"/>
              <a:gd name="T12" fmla="*/ 134 w 1266"/>
              <a:gd name="T13" fmla="*/ 175 h 3223"/>
              <a:gd name="T14" fmla="*/ 110 w 1266"/>
              <a:gd name="T15" fmla="*/ 197 h 3223"/>
              <a:gd name="T16" fmla="*/ 87 w 1266"/>
              <a:gd name="T17" fmla="*/ 219 h 3223"/>
              <a:gd name="T18" fmla="*/ 66 w 1266"/>
              <a:gd name="T19" fmla="*/ 244 h 3223"/>
              <a:gd name="T20" fmla="*/ 49 w 1266"/>
              <a:gd name="T21" fmla="*/ 270 h 3223"/>
              <a:gd name="T22" fmla="*/ 33 w 1266"/>
              <a:gd name="T23" fmla="*/ 299 h 3223"/>
              <a:gd name="T24" fmla="*/ 20 w 1266"/>
              <a:gd name="T25" fmla="*/ 329 h 3223"/>
              <a:gd name="T26" fmla="*/ 10 w 1266"/>
              <a:gd name="T27" fmla="*/ 361 h 3223"/>
              <a:gd name="T28" fmla="*/ 5 w 1266"/>
              <a:gd name="T29" fmla="*/ 392 h 3223"/>
              <a:gd name="T30" fmla="*/ 0 w 1266"/>
              <a:gd name="T31" fmla="*/ 427 h 3223"/>
              <a:gd name="T32" fmla="*/ 0 w 1266"/>
              <a:gd name="T33" fmla="*/ 444 h 3223"/>
              <a:gd name="T34" fmla="*/ 0 w 1266"/>
              <a:gd name="T35" fmla="*/ 444 h 3223"/>
              <a:gd name="T36" fmla="*/ 336 w 1266"/>
              <a:gd name="T37" fmla="*/ 3223 h 3223"/>
              <a:gd name="T38" fmla="*/ 337 w 1266"/>
              <a:gd name="T39" fmla="*/ 538 h 3223"/>
              <a:gd name="T40" fmla="*/ 341 w 1266"/>
              <a:gd name="T41" fmla="*/ 518 h 3223"/>
              <a:gd name="T42" fmla="*/ 350 w 1266"/>
              <a:gd name="T43" fmla="*/ 499 h 3223"/>
              <a:gd name="T44" fmla="*/ 362 w 1266"/>
              <a:gd name="T45" fmla="*/ 482 h 3223"/>
              <a:gd name="T46" fmla="*/ 377 w 1266"/>
              <a:gd name="T47" fmla="*/ 467 h 3223"/>
              <a:gd name="T48" fmla="*/ 395 w 1266"/>
              <a:gd name="T49" fmla="*/ 456 h 3223"/>
              <a:gd name="T50" fmla="*/ 413 w 1266"/>
              <a:gd name="T51" fmla="*/ 449 h 3223"/>
              <a:gd name="T52" fmla="*/ 434 w 1266"/>
              <a:gd name="T53" fmla="*/ 444 h 3223"/>
              <a:gd name="T54" fmla="*/ 794 w 1266"/>
              <a:gd name="T55" fmla="*/ 444 h 3223"/>
              <a:gd name="T56" fmla="*/ 336 w 1266"/>
              <a:gd name="T57" fmla="*/ 109 h 3223"/>
              <a:gd name="T58" fmla="*/ 894 w 1266"/>
              <a:gd name="T59" fmla="*/ 542 h 3223"/>
              <a:gd name="T60" fmla="*/ 1241 w 1266"/>
              <a:gd name="T61" fmla="*/ 328 h 3223"/>
              <a:gd name="T62" fmla="*/ 1253 w 1266"/>
              <a:gd name="T63" fmla="*/ 316 h 3223"/>
              <a:gd name="T64" fmla="*/ 1262 w 1266"/>
              <a:gd name="T65" fmla="*/ 302 h 3223"/>
              <a:gd name="T66" fmla="*/ 1266 w 1266"/>
              <a:gd name="T67" fmla="*/ 285 h 3223"/>
              <a:gd name="T68" fmla="*/ 1266 w 1266"/>
              <a:gd name="T69" fmla="*/ 267 h 3223"/>
              <a:gd name="T70" fmla="*/ 1262 w 1266"/>
              <a:gd name="T71" fmla="*/ 252 h 3223"/>
              <a:gd name="T72" fmla="*/ 1253 w 1266"/>
              <a:gd name="T73" fmla="*/ 237 h 3223"/>
              <a:gd name="T74" fmla="*/ 1241 w 1266"/>
              <a:gd name="T75" fmla="*/ 226 h 3223"/>
              <a:gd name="T76" fmla="*/ 894 w 1266"/>
              <a:gd name="T77" fmla="*/ 10 h 3223"/>
              <a:gd name="T78" fmla="*/ 879 w 1266"/>
              <a:gd name="T79" fmla="*/ 3 h 3223"/>
              <a:gd name="T80" fmla="*/ 861 w 1266"/>
              <a:gd name="T81" fmla="*/ 0 h 3223"/>
              <a:gd name="T82" fmla="*/ 844 w 1266"/>
              <a:gd name="T83" fmla="*/ 3 h 3223"/>
              <a:gd name="T84" fmla="*/ 828 w 1266"/>
              <a:gd name="T85" fmla="*/ 9 h 3223"/>
              <a:gd name="T86" fmla="*/ 814 w 1266"/>
              <a:gd name="T87" fmla="*/ 20 h 3223"/>
              <a:gd name="T88" fmla="*/ 802 w 1266"/>
              <a:gd name="T89" fmla="*/ 33 h 3223"/>
              <a:gd name="T90" fmla="*/ 795 w 1266"/>
              <a:gd name="T91" fmla="*/ 49 h 3223"/>
              <a:gd name="T92" fmla="*/ 794 w 1266"/>
              <a:gd name="T93" fmla="*/ 66 h 3223"/>
              <a:gd name="T94" fmla="*/ 794 w 1266"/>
              <a:gd name="T95" fmla="*/ 495 h 3223"/>
              <a:gd name="T96" fmla="*/ 798 w 1266"/>
              <a:gd name="T97" fmla="*/ 512 h 3223"/>
              <a:gd name="T98" fmla="*/ 807 w 1266"/>
              <a:gd name="T99" fmla="*/ 526 h 3223"/>
              <a:gd name="T100" fmla="*/ 820 w 1266"/>
              <a:gd name="T101" fmla="*/ 539 h 3223"/>
              <a:gd name="T102" fmla="*/ 835 w 1266"/>
              <a:gd name="T103" fmla="*/ 548 h 3223"/>
              <a:gd name="T104" fmla="*/ 853 w 1266"/>
              <a:gd name="T105" fmla="*/ 552 h 3223"/>
              <a:gd name="T106" fmla="*/ 870 w 1266"/>
              <a:gd name="T107" fmla="*/ 552 h 3223"/>
              <a:gd name="T108" fmla="*/ 887 w 1266"/>
              <a:gd name="T109" fmla="*/ 546 h 3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6" h="3223">
                <a:moveTo>
                  <a:pt x="334" y="109"/>
                </a:moveTo>
                <a:lnTo>
                  <a:pt x="318" y="109"/>
                </a:lnTo>
                <a:lnTo>
                  <a:pt x="301" y="111"/>
                </a:lnTo>
                <a:lnTo>
                  <a:pt x="284" y="114"/>
                </a:lnTo>
                <a:lnTo>
                  <a:pt x="268" y="116"/>
                </a:lnTo>
                <a:lnTo>
                  <a:pt x="251" y="119"/>
                </a:lnTo>
                <a:lnTo>
                  <a:pt x="235" y="124"/>
                </a:lnTo>
                <a:lnTo>
                  <a:pt x="221" y="129"/>
                </a:lnTo>
                <a:lnTo>
                  <a:pt x="205" y="135"/>
                </a:lnTo>
                <a:lnTo>
                  <a:pt x="190" y="142"/>
                </a:lnTo>
                <a:lnTo>
                  <a:pt x="176" y="149"/>
                </a:lnTo>
                <a:lnTo>
                  <a:pt x="161" y="158"/>
                </a:lnTo>
                <a:lnTo>
                  <a:pt x="149" y="167"/>
                </a:lnTo>
                <a:lnTo>
                  <a:pt x="134" y="175"/>
                </a:lnTo>
                <a:lnTo>
                  <a:pt x="123" y="185"/>
                </a:lnTo>
                <a:lnTo>
                  <a:pt x="110" y="197"/>
                </a:lnTo>
                <a:lnTo>
                  <a:pt x="98" y="207"/>
                </a:lnTo>
                <a:lnTo>
                  <a:pt x="87" y="219"/>
                </a:lnTo>
                <a:lnTo>
                  <a:pt x="77" y="231"/>
                </a:lnTo>
                <a:lnTo>
                  <a:pt x="66" y="244"/>
                </a:lnTo>
                <a:lnTo>
                  <a:pt x="58" y="257"/>
                </a:lnTo>
                <a:lnTo>
                  <a:pt x="49" y="270"/>
                </a:lnTo>
                <a:lnTo>
                  <a:pt x="41" y="285"/>
                </a:lnTo>
                <a:lnTo>
                  <a:pt x="33" y="299"/>
                </a:lnTo>
                <a:lnTo>
                  <a:pt x="26" y="313"/>
                </a:lnTo>
                <a:lnTo>
                  <a:pt x="20" y="329"/>
                </a:lnTo>
                <a:lnTo>
                  <a:pt x="16" y="345"/>
                </a:lnTo>
                <a:lnTo>
                  <a:pt x="10" y="361"/>
                </a:lnTo>
                <a:lnTo>
                  <a:pt x="7" y="377"/>
                </a:lnTo>
                <a:lnTo>
                  <a:pt x="5" y="392"/>
                </a:lnTo>
                <a:lnTo>
                  <a:pt x="2" y="410"/>
                </a:lnTo>
                <a:lnTo>
                  <a:pt x="0" y="427"/>
                </a:lnTo>
                <a:lnTo>
                  <a:pt x="0" y="444"/>
                </a:lnTo>
                <a:lnTo>
                  <a:pt x="0" y="444"/>
                </a:lnTo>
                <a:lnTo>
                  <a:pt x="0" y="444"/>
                </a:lnTo>
                <a:lnTo>
                  <a:pt x="0" y="444"/>
                </a:lnTo>
                <a:lnTo>
                  <a:pt x="0" y="3223"/>
                </a:lnTo>
                <a:lnTo>
                  <a:pt x="336" y="3223"/>
                </a:lnTo>
                <a:lnTo>
                  <a:pt x="336" y="549"/>
                </a:lnTo>
                <a:lnTo>
                  <a:pt x="337" y="538"/>
                </a:lnTo>
                <a:lnTo>
                  <a:pt x="339" y="528"/>
                </a:lnTo>
                <a:lnTo>
                  <a:pt x="341" y="518"/>
                </a:lnTo>
                <a:lnTo>
                  <a:pt x="346" y="507"/>
                </a:lnTo>
                <a:lnTo>
                  <a:pt x="350" y="499"/>
                </a:lnTo>
                <a:lnTo>
                  <a:pt x="356" y="490"/>
                </a:lnTo>
                <a:lnTo>
                  <a:pt x="362" y="482"/>
                </a:lnTo>
                <a:lnTo>
                  <a:pt x="369" y="474"/>
                </a:lnTo>
                <a:lnTo>
                  <a:pt x="377" y="467"/>
                </a:lnTo>
                <a:lnTo>
                  <a:pt x="385" y="461"/>
                </a:lnTo>
                <a:lnTo>
                  <a:pt x="395" y="456"/>
                </a:lnTo>
                <a:lnTo>
                  <a:pt x="403" y="451"/>
                </a:lnTo>
                <a:lnTo>
                  <a:pt x="413" y="449"/>
                </a:lnTo>
                <a:lnTo>
                  <a:pt x="424" y="446"/>
                </a:lnTo>
                <a:lnTo>
                  <a:pt x="434" y="444"/>
                </a:lnTo>
                <a:lnTo>
                  <a:pt x="445" y="444"/>
                </a:lnTo>
                <a:lnTo>
                  <a:pt x="794" y="444"/>
                </a:lnTo>
                <a:lnTo>
                  <a:pt x="794" y="109"/>
                </a:lnTo>
                <a:lnTo>
                  <a:pt x="336" y="109"/>
                </a:lnTo>
                <a:lnTo>
                  <a:pt x="334" y="109"/>
                </a:lnTo>
                <a:close/>
                <a:moveTo>
                  <a:pt x="894" y="542"/>
                </a:moveTo>
                <a:lnTo>
                  <a:pt x="1234" y="332"/>
                </a:lnTo>
                <a:lnTo>
                  <a:pt x="1241" y="328"/>
                </a:lnTo>
                <a:lnTo>
                  <a:pt x="1247" y="322"/>
                </a:lnTo>
                <a:lnTo>
                  <a:pt x="1253" y="316"/>
                </a:lnTo>
                <a:lnTo>
                  <a:pt x="1257" y="309"/>
                </a:lnTo>
                <a:lnTo>
                  <a:pt x="1262" y="302"/>
                </a:lnTo>
                <a:lnTo>
                  <a:pt x="1263" y="293"/>
                </a:lnTo>
                <a:lnTo>
                  <a:pt x="1266" y="285"/>
                </a:lnTo>
                <a:lnTo>
                  <a:pt x="1266" y="276"/>
                </a:lnTo>
                <a:lnTo>
                  <a:pt x="1266" y="267"/>
                </a:lnTo>
                <a:lnTo>
                  <a:pt x="1263" y="259"/>
                </a:lnTo>
                <a:lnTo>
                  <a:pt x="1262" y="252"/>
                </a:lnTo>
                <a:lnTo>
                  <a:pt x="1257" y="244"/>
                </a:lnTo>
                <a:lnTo>
                  <a:pt x="1253" y="237"/>
                </a:lnTo>
                <a:lnTo>
                  <a:pt x="1247" y="231"/>
                </a:lnTo>
                <a:lnTo>
                  <a:pt x="1241" y="226"/>
                </a:lnTo>
                <a:lnTo>
                  <a:pt x="1234" y="220"/>
                </a:lnTo>
                <a:lnTo>
                  <a:pt x="894" y="10"/>
                </a:lnTo>
                <a:lnTo>
                  <a:pt x="887" y="6"/>
                </a:lnTo>
                <a:lnTo>
                  <a:pt x="879" y="3"/>
                </a:lnTo>
                <a:lnTo>
                  <a:pt x="870" y="1"/>
                </a:lnTo>
                <a:lnTo>
                  <a:pt x="861" y="0"/>
                </a:lnTo>
                <a:lnTo>
                  <a:pt x="853" y="0"/>
                </a:lnTo>
                <a:lnTo>
                  <a:pt x="844" y="3"/>
                </a:lnTo>
                <a:lnTo>
                  <a:pt x="835" y="4"/>
                </a:lnTo>
                <a:lnTo>
                  <a:pt x="828" y="9"/>
                </a:lnTo>
                <a:lnTo>
                  <a:pt x="820" y="14"/>
                </a:lnTo>
                <a:lnTo>
                  <a:pt x="814" y="20"/>
                </a:lnTo>
                <a:lnTo>
                  <a:pt x="807" y="26"/>
                </a:lnTo>
                <a:lnTo>
                  <a:pt x="802" y="33"/>
                </a:lnTo>
                <a:lnTo>
                  <a:pt x="798" y="40"/>
                </a:lnTo>
                <a:lnTo>
                  <a:pt x="795" y="49"/>
                </a:lnTo>
                <a:lnTo>
                  <a:pt x="794" y="57"/>
                </a:lnTo>
                <a:lnTo>
                  <a:pt x="794" y="66"/>
                </a:lnTo>
                <a:lnTo>
                  <a:pt x="794" y="486"/>
                </a:lnTo>
                <a:lnTo>
                  <a:pt x="794" y="495"/>
                </a:lnTo>
                <a:lnTo>
                  <a:pt x="795" y="503"/>
                </a:lnTo>
                <a:lnTo>
                  <a:pt x="798" y="512"/>
                </a:lnTo>
                <a:lnTo>
                  <a:pt x="802" y="520"/>
                </a:lnTo>
                <a:lnTo>
                  <a:pt x="807" y="526"/>
                </a:lnTo>
                <a:lnTo>
                  <a:pt x="814" y="533"/>
                </a:lnTo>
                <a:lnTo>
                  <a:pt x="820" y="539"/>
                </a:lnTo>
                <a:lnTo>
                  <a:pt x="828" y="543"/>
                </a:lnTo>
                <a:lnTo>
                  <a:pt x="835" y="548"/>
                </a:lnTo>
                <a:lnTo>
                  <a:pt x="844" y="551"/>
                </a:lnTo>
                <a:lnTo>
                  <a:pt x="853" y="552"/>
                </a:lnTo>
                <a:lnTo>
                  <a:pt x="861" y="552"/>
                </a:lnTo>
                <a:lnTo>
                  <a:pt x="870" y="552"/>
                </a:lnTo>
                <a:lnTo>
                  <a:pt x="879" y="549"/>
                </a:lnTo>
                <a:lnTo>
                  <a:pt x="887" y="546"/>
                </a:lnTo>
                <a:lnTo>
                  <a:pt x="894" y="542"/>
                </a:lnTo>
                <a:close/>
              </a:path>
            </a:pathLst>
          </a:custGeom>
          <a:gradFill>
            <a:gsLst>
              <a:gs pos="0">
                <a:schemeClr val="accent6">
                  <a:lumMod val="90000"/>
                </a:schemeClr>
              </a:gs>
              <a:gs pos="100000">
                <a:schemeClr val="accent6"/>
              </a:gs>
            </a:gsLst>
            <a:lin ang="14400000" scaled="0"/>
          </a:gradFill>
          <a:ln>
            <a:noFill/>
          </a:ln>
        </p:spPr>
        <p:txBody>
          <a:bodyPr vert="horz" wrap="square" lIns="60951" tIns="30475" rIns="60951" bIns="30475" numCol="1" anchor="t" anchorCtr="0" compatLnSpc="1">
            <a:prstTxWarp prst="textNoShape">
              <a:avLst/>
            </a:prstTxWarp>
          </a:bodyPr>
          <a:lstStyle/>
          <a:p>
            <a:endParaRPr lang="en-US" sz="1200"/>
          </a:p>
        </p:txBody>
      </p:sp>
      <p:grpSp>
        <p:nvGrpSpPr>
          <p:cNvPr id="3" name="Группа 2"/>
          <p:cNvGrpSpPr/>
          <p:nvPr/>
        </p:nvGrpSpPr>
        <p:grpSpPr>
          <a:xfrm>
            <a:off x="589028" y="1892597"/>
            <a:ext cx="8280255" cy="1283256"/>
            <a:chOff x="1001397" y="3484626"/>
            <a:chExt cx="12422300" cy="1925180"/>
          </a:xfrm>
        </p:grpSpPr>
        <p:sp>
          <p:nvSpPr>
            <p:cNvPr id="9" name="TextBox 8"/>
            <p:cNvSpPr txBox="1"/>
            <p:nvPr/>
          </p:nvSpPr>
          <p:spPr>
            <a:xfrm>
              <a:off x="1978738" y="3963033"/>
              <a:ext cx="11444959" cy="1446773"/>
            </a:xfrm>
            <a:prstGeom prst="rect">
              <a:avLst/>
            </a:prstGeom>
            <a:noFill/>
          </p:spPr>
          <p:txBody>
            <a:bodyPr wrap="square" rtlCol="0">
              <a:spAutoFit/>
            </a:bodyPr>
            <a:lstStyle/>
            <a:p>
              <a:pPr defTabSz="239976">
                <a:lnSpc>
                  <a:spcPct val="150000"/>
                </a:lnSpc>
              </a:pPr>
              <a:r>
                <a:rPr lang="en-US" sz="2000" dirty="0">
                  <a:latin typeface="Roboto Light" panose="02000000000000000000" pitchFamily="2" charset="0"/>
                  <a:ea typeface="Roboto Light" panose="02000000000000000000" pitchFamily="2" charset="0"/>
                  <a:cs typeface="Open Sans Light" panose="020B0306030504020204" pitchFamily="34" charset="0"/>
                </a:rPr>
                <a:t>Expenses you must pay</a:t>
              </a:r>
              <a:r>
                <a:rPr lang="ru-RU" sz="2000" dirty="0">
                  <a:latin typeface="Roboto Light" panose="02000000000000000000" pitchFamily="2" charset="0"/>
                  <a:ea typeface="Roboto Light" panose="02000000000000000000" pitchFamily="2" charset="0"/>
                  <a:cs typeface="Open Sans Light" panose="020B0306030504020204" pitchFamily="34" charset="0"/>
                </a:rPr>
                <a:t>.</a:t>
              </a:r>
              <a:r>
                <a:rPr lang="en-US" sz="2000" dirty="0">
                  <a:latin typeface="Roboto Light" panose="02000000000000000000" pitchFamily="2" charset="0"/>
                  <a:ea typeface="Roboto Light" panose="02000000000000000000" pitchFamily="2" charset="0"/>
                  <a:cs typeface="Open Sans Light" panose="020B0306030504020204" pitchFamily="34" charset="0"/>
                </a:rPr>
                <a:t> This includes items like housing, utilities, student loans, credit card payments, and food.</a:t>
              </a:r>
              <a:endParaRPr lang="ru-RU" sz="20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10" name="TextBox 9"/>
            <p:cNvSpPr txBox="1"/>
            <p:nvPr/>
          </p:nvSpPr>
          <p:spPr>
            <a:xfrm>
              <a:off x="1978738" y="3532180"/>
              <a:ext cx="10371078" cy="692604"/>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Open Sans" panose="020B0606030504020204" pitchFamily="34" charset="0"/>
                </a:rPr>
                <a:t>Necessities</a:t>
              </a:r>
              <a:endParaRPr lang="ru-RU" sz="2400" b="1" dirty="0">
                <a:latin typeface="Roboto" panose="02000000000000000000" pitchFamily="2" charset="0"/>
                <a:ea typeface="Roboto" panose="02000000000000000000" pitchFamily="2" charset="0"/>
                <a:cs typeface="Open Sans" panose="020B0606030504020204" pitchFamily="34" charset="0"/>
              </a:endParaRPr>
            </a:p>
          </p:txBody>
        </p:sp>
        <p:sp>
          <p:nvSpPr>
            <p:cNvPr id="11" name="Freeform: Shape 111"/>
            <p:cNvSpPr/>
            <p:nvPr/>
          </p:nvSpPr>
          <p:spPr>
            <a:xfrm>
              <a:off x="1001397" y="3484626"/>
              <a:ext cx="608328" cy="608326"/>
            </a:xfrm>
            <a:custGeom>
              <a:avLst/>
              <a:gdLst/>
              <a:ahLst/>
              <a:cxnLst/>
              <a:rect l="l" t="t" r="r" b="b"/>
              <a:pathLst>
                <a:path w="195927" h="195927">
                  <a:moveTo>
                    <a:pt x="97964" y="0"/>
                  </a:moveTo>
                  <a:cubicBezTo>
                    <a:pt x="116200" y="208"/>
                    <a:pt x="132679" y="4667"/>
                    <a:pt x="147399" y="13379"/>
                  </a:cubicBezTo>
                  <a:cubicBezTo>
                    <a:pt x="162120" y="22090"/>
                    <a:pt x="173837" y="33807"/>
                    <a:pt x="182548" y="48528"/>
                  </a:cubicBezTo>
                  <a:cubicBezTo>
                    <a:pt x="191260" y="63248"/>
                    <a:pt x="195719" y="79727"/>
                    <a:pt x="195927" y="97963"/>
                  </a:cubicBezTo>
                  <a:cubicBezTo>
                    <a:pt x="195719" y="116199"/>
                    <a:pt x="191260" y="132677"/>
                    <a:pt x="182548" y="147398"/>
                  </a:cubicBezTo>
                  <a:cubicBezTo>
                    <a:pt x="173837" y="162119"/>
                    <a:pt x="162120" y="173836"/>
                    <a:pt x="147399" y="182547"/>
                  </a:cubicBezTo>
                  <a:cubicBezTo>
                    <a:pt x="132679" y="191259"/>
                    <a:pt x="116200" y="195719"/>
                    <a:pt x="97964" y="195927"/>
                  </a:cubicBezTo>
                  <a:cubicBezTo>
                    <a:pt x="79728" y="195719"/>
                    <a:pt x="63250" y="191259"/>
                    <a:pt x="48529" y="182547"/>
                  </a:cubicBezTo>
                  <a:cubicBezTo>
                    <a:pt x="33808" y="173836"/>
                    <a:pt x="22091" y="162119"/>
                    <a:pt x="13380" y="147398"/>
                  </a:cubicBezTo>
                  <a:cubicBezTo>
                    <a:pt x="4668" y="132677"/>
                    <a:pt x="208" y="116199"/>
                    <a:pt x="0" y="97963"/>
                  </a:cubicBezTo>
                  <a:cubicBezTo>
                    <a:pt x="208" y="79727"/>
                    <a:pt x="4668" y="63248"/>
                    <a:pt x="13380" y="48528"/>
                  </a:cubicBezTo>
                  <a:cubicBezTo>
                    <a:pt x="22091" y="33807"/>
                    <a:pt x="33808" y="22090"/>
                    <a:pt x="48529" y="13379"/>
                  </a:cubicBezTo>
                  <a:cubicBezTo>
                    <a:pt x="63250" y="4667"/>
                    <a:pt x="79728" y="208"/>
                    <a:pt x="97964" y="0"/>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tx1"/>
                </a:solidFill>
              </a:endParaRPr>
            </a:p>
          </p:txBody>
        </p:sp>
      </p:grpSp>
      <p:grpSp>
        <p:nvGrpSpPr>
          <p:cNvPr id="4" name="Группа 3"/>
          <p:cNvGrpSpPr/>
          <p:nvPr/>
        </p:nvGrpSpPr>
        <p:grpSpPr>
          <a:xfrm>
            <a:off x="589028" y="3242906"/>
            <a:ext cx="7564445" cy="1283256"/>
            <a:chOff x="1001397" y="5637276"/>
            <a:chExt cx="11348419" cy="1925180"/>
          </a:xfrm>
        </p:grpSpPr>
        <p:sp>
          <p:nvSpPr>
            <p:cNvPr id="13" name="TextBox 12"/>
            <p:cNvSpPr txBox="1"/>
            <p:nvPr/>
          </p:nvSpPr>
          <p:spPr>
            <a:xfrm>
              <a:off x="1978738" y="6115683"/>
              <a:ext cx="10371078" cy="1446773"/>
            </a:xfrm>
            <a:prstGeom prst="rect">
              <a:avLst/>
            </a:prstGeom>
            <a:noFill/>
          </p:spPr>
          <p:txBody>
            <a:bodyPr wrap="square" rtlCol="0">
              <a:spAutoFit/>
            </a:bodyPr>
            <a:lstStyle/>
            <a:p>
              <a:pPr defTabSz="239976">
                <a:lnSpc>
                  <a:spcPct val="150000"/>
                </a:lnSpc>
              </a:pPr>
              <a:r>
                <a:rPr lang="en-US" sz="2000" dirty="0">
                  <a:latin typeface="Roboto Light" panose="02000000000000000000" pitchFamily="2" charset="0"/>
                  <a:ea typeface="Roboto Light" panose="02000000000000000000" pitchFamily="2" charset="0"/>
                  <a:cs typeface="Open Sans Light" panose="020B0306030504020204" pitchFamily="34" charset="0"/>
                </a:rPr>
                <a:t>Expenses you want but could survive without having. This includes entertainment, eating out, and fancy clothing.</a:t>
              </a:r>
              <a:endParaRPr lang="ru-RU" sz="20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14" name="TextBox 13"/>
            <p:cNvSpPr txBox="1"/>
            <p:nvPr/>
          </p:nvSpPr>
          <p:spPr>
            <a:xfrm>
              <a:off x="1978738" y="5684830"/>
              <a:ext cx="10272924" cy="692604"/>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Open Sans" panose="020B0606030504020204" pitchFamily="34" charset="0"/>
                </a:rPr>
                <a:t>Luxuries</a:t>
              </a:r>
              <a:endParaRPr lang="ru-RU" sz="2400" b="1" dirty="0">
                <a:latin typeface="Roboto" panose="02000000000000000000" pitchFamily="2" charset="0"/>
                <a:ea typeface="Roboto" panose="02000000000000000000" pitchFamily="2" charset="0"/>
                <a:cs typeface="Open Sans" panose="020B0606030504020204" pitchFamily="34" charset="0"/>
              </a:endParaRPr>
            </a:p>
          </p:txBody>
        </p:sp>
        <p:sp>
          <p:nvSpPr>
            <p:cNvPr id="15" name="Freeform: Shape 111"/>
            <p:cNvSpPr/>
            <p:nvPr/>
          </p:nvSpPr>
          <p:spPr>
            <a:xfrm>
              <a:off x="1001397" y="5637276"/>
              <a:ext cx="608328" cy="608326"/>
            </a:xfrm>
            <a:custGeom>
              <a:avLst/>
              <a:gdLst/>
              <a:ahLst/>
              <a:cxnLst/>
              <a:rect l="l" t="t" r="r" b="b"/>
              <a:pathLst>
                <a:path w="195927" h="195927">
                  <a:moveTo>
                    <a:pt x="97964" y="0"/>
                  </a:moveTo>
                  <a:cubicBezTo>
                    <a:pt x="116200" y="208"/>
                    <a:pt x="132679" y="4667"/>
                    <a:pt x="147399" y="13379"/>
                  </a:cubicBezTo>
                  <a:cubicBezTo>
                    <a:pt x="162120" y="22090"/>
                    <a:pt x="173837" y="33807"/>
                    <a:pt x="182548" y="48528"/>
                  </a:cubicBezTo>
                  <a:cubicBezTo>
                    <a:pt x="191260" y="63248"/>
                    <a:pt x="195719" y="79727"/>
                    <a:pt x="195927" y="97963"/>
                  </a:cubicBezTo>
                  <a:cubicBezTo>
                    <a:pt x="195719" y="116199"/>
                    <a:pt x="191260" y="132677"/>
                    <a:pt x="182548" y="147398"/>
                  </a:cubicBezTo>
                  <a:cubicBezTo>
                    <a:pt x="173837" y="162119"/>
                    <a:pt x="162120" y="173836"/>
                    <a:pt x="147399" y="182547"/>
                  </a:cubicBezTo>
                  <a:cubicBezTo>
                    <a:pt x="132679" y="191259"/>
                    <a:pt x="116200" y="195719"/>
                    <a:pt x="97964" y="195927"/>
                  </a:cubicBezTo>
                  <a:cubicBezTo>
                    <a:pt x="79728" y="195719"/>
                    <a:pt x="63250" y="191259"/>
                    <a:pt x="48529" y="182547"/>
                  </a:cubicBezTo>
                  <a:cubicBezTo>
                    <a:pt x="33808" y="173836"/>
                    <a:pt x="22091" y="162119"/>
                    <a:pt x="13380" y="147398"/>
                  </a:cubicBezTo>
                  <a:cubicBezTo>
                    <a:pt x="4668" y="132677"/>
                    <a:pt x="208" y="116199"/>
                    <a:pt x="0" y="97963"/>
                  </a:cubicBezTo>
                  <a:cubicBezTo>
                    <a:pt x="208" y="79727"/>
                    <a:pt x="4668" y="63248"/>
                    <a:pt x="13380" y="48528"/>
                  </a:cubicBezTo>
                  <a:cubicBezTo>
                    <a:pt x="22091" y="33807"/>
                    <a:pt x="33808" y="22090"/>
                    <a:pt x="48529" y="13379"/>
                  </a:cubicBezTo>
                  <a:cubicBezTo>
                    <a:pt x="63250" y="4667"/>
                    <a:pt x="79728" y="208"/>
                    <a:pt x="97964" y="0"/>
                  </a:cubicBezTo>
                  <a:close/>
                </a:path>
              </a:pathLst>
            </a:custGeom>
            <a:solidFill>
              <a:schemeClr val="tx1">
                <a:lumMod val="25000"/>
                <a:lumOff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tx1"/>
                </a:solidFill>
              </a:endParaRPr>
            </a:p>
          </p:txBody>
        </p:sp>
      </p:grpSp>
      <p:grpSp>
        <p:nvGrpSpPr>
          <p:cNvPr id="5" name="Группа 4"/>
          <p:cNvGrpSpPr/>
          <p:nvPr/>
        </p:nvGrpSpPr>
        <p:grpSpPr>
          <a:xfrm>
            <a:off x="523602" y="4763509"/>
            <a:ext cx="7564445" cy="1744920"/>
            <a:chOff x="1001397" y="7800171"/>
            <a:chExt cx="11348419" cy="2617783"/>
          </a:xfrm>
        </p:grpSpPr>
        <p:sp>
          <p:nvSpPr>
            <p:cNvPr id="17" name="TextBox 16"/>
            <p:cNvSpPr txBox="1"/>
            <p:nvPr/>
          </p:nvSpPr>
          <p:spPr>
            <a:xfrm>
              <a:off x="1978738" y="8278578"/>
              <a:ext cx="10371078" cy="2139376"/>
            </a:xfrm>
            <a:prstGeom prst="rect">
              <a:avLst/>
            </a:prstGeom>
            <a:noFill/>
          </p:spPr>
          <p:txBody>
            <a:bodyPr wrap="square" rtlCol="0">
              <a:spAutoFit/>
            </a:bodyPr>
            <a:lstStyle/>
            <a:p>
              <a:pPr defTabSz="239976">
                <a:lnSpc>
                  <a:spcPct val="150000"/>
                </a:lnSpc>
              </a:pPr>
              <a:r>
                <a:rPr lang="en-US" sz="2000" dirty="0">
                  <a:latin typeface="Roboto Light" panose="02000000000000000000" pitchFamily="2" charset="0"/>
                  <a:ea typeface="Roboto Light" panose="02000000000000000000" pitchFamily="2" charset="0"/>
                  <a:cs typeface="Open Sans Light" panose="020B0306030504020204" pitchFamily="34" charset="0"/>
                </a:rPr>
                <a:t>Expenses that cannot be! This includes sudden medical payments, repairing a broken vehicle, or fixing your home. You want to be prepared for this!</a:t>
              </a:r>
              <a:endParaRPr lang="ru-RU" sz="20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18" name="TextBox 17"/>
            <p:cNvSpPr txBox="1"/>
            <p:nvPr/>
          </p:nvSpPr>
          <p:spPr>
            <a:xfrm>
              <a:off x="1978738" y="7847725"/>
              <a:ext cx="10272924" cy="692604"/>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Open Sans" panose="020B0606030504020204" pitchFamily="34" charset="0"/>
                </a:rPr>
                <a:t>Unexpected Expenses</a:t>
              </a:r>
              <a:endParaRPr lang="ru-RU" sz="2400" b="1" dirty="0">
                <a:latin typeface="Roboto" panose="02000000000000000000" pitchFamily="2" charset="0"/>
                <a:ea typeface="Roboto" panose="02000000000000000000" pitchFamily="2" charset="0"/>
                <a:cs typeface="Open Sans" panose="020B0606030504020204" pitchFamily="34" charset="0"/>
              </a:endParaRPr>
            </a:p>
          </p:txBody>
        </p:sp>
        <p:sp>
          <p:nvSpPr>
            <p:cNvPr id="19" name="Freeform: Shape 111"/>
            <p:cNvSpPr/>
            <p:nvPr/>
          </p:nvSpPr>
          <p:spPr>
            <a:xfrm>
              <a:off x="1001397" y="7800171"/>
              <a:ext cx="608328" cy="608326"/>
            </a:xfrm>
            <a:custGeom>
              <a:avLst/>
              <a:gdLst/>
              <a:ahLst/>
              <a:cxnLst/>
              <a:rect l="l" t="t" r="r" b="b"/>
              <a:pathLst>
                <a:path w="195927" h="195927">
                  <a:moveTo>
                    <a:pt x="97964" y="0"/>
                  </a:moveTo>
                  <a:cubicBezTo>
                    <a:pt x="116200" y="208"/>
                    <a:pt x="132679" y="4667"/>
                    <a:pt x="147399" y="13379"/>
                  </a:cubicBezTo>
                  <a:cubicBezTo>
                    <a:pt x="162120" y="22090"/>
                    <a:pt x="173837" y="33807"/>
                    <a:pt x="182548" y="48528"/>
                  </a:cubicBezTo>
                  <a:cubicBezTo>
                    <a:pt x="191260" y="63248"/>
                    <a:pt x="195719" y="79727"/>
                    <a:pt x="195927" y="97963"/>
                  </a:cubicBezTo>
                  <a:cubicBezTo>
                    <a:pt x="195719" y="116199"/>
                    <a:pt x="191260" y="132677"/>
                    <a:pt x="182548" y="147398"/>
                  </a:cubicBezTo>
                  <a:cubicBezTo>
                    <a:pt x="173837" y="162119"/>
                    <a:pt x="162120" y="173836"/>
                    <a:pt x="147399" y="182547"/>
                  </a:cubicBezTo>
                  <a:cubicBezTo>
                    <a:pt x="132679" y="191259"/>
                    <a:pt x="116200" y="195719"/>
                    <a:pt x="97964" y="195927"/>
                  </a:cubicBezTo>
                  <a:cubicBezTo>
                    <a:pt x="79728" y="195719"/>
                    <a:pt x="63250" y="191259"/>
                    <a:pt x="48529" y="182547"/>
                  </a:cubicBezTo>
                  <a:cubicBezTo>
                    <a:pt x="33808" y="173836"/>
                    <a:pt x="22091" y="162119"/>
                    <a:pt x="13380" y="147398"/>
                  </a:cubicBezTo>
                  <a:cubicBezTo>
                    <a:pt x="4668" y="132677"/>
                    <a:pt x="208" y="116199"/>
                    <a:pt x="0" y="97963"/>
                  </a:cubicBezTo>
                  <a:cubicBezTo>
                    <a:pt x="208" y="79727"/>
                    <a:pt x="4668" y="63248"/>
                    <a:pt x="13380" y="48528"/>
                  </a:cubicBezTo>
                  <a:cubicBezTo>
                    <a:pt x="22091" y="33807"/>
                    <a:pt x="33808" y="22090"/>
                    <a:pt x="48529" y="13379"/>
                  </a:cubicBezTo>
                  <a:cubicBezTo>
                    <a:pt x="63250" y="4667"/>
                    <a:pt x="79728" y="208"/>
                    <a:pt x="97964" y="0"/>
                  </a:cubicBez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dirty="0">
                <a:solidFill>
                  <a:schemeClr val="tx1"/>
                </a:solidFill>
              </a:endParaRPr>
            </a:p>
          </p:txBody>
        </p:sp>
      </p:grpSp>
      <p:grpSp>
        <p:nvGrpSpPr>
          <p:cNvPr id="2" name="Группа 1"/>
          <p:cNvGrpSpPr/>
          <p:nvPr/>
        </p:nvGrpSpPr>
        <p:grpSpPr>
          <a:xfrm>
            <a:off x="589028" y="593185"/>
            <a:ext cx="11602971" cy="1229999"/>
            <a:chOff x="882269" y="889915"/>
            <a:chExt cx="7374903" cy="1845285"/>
          </a:xfrm>
        </p:grpSpPr>
        <p:sp>
          <p:nvSpPr>
            <p:cNvPr id="21" name="TextBox 20"/>
            <p:cNvSpPr txBox="1"/>
            <p:nvPr/>
          </p:nvSpPr>
          <p:spPr>
            <a:xfrm>
              <a:off x="882269" y="889915"/>
              <a:ext cx="7374903" cy="831126"/>
            </a:xfrm>
            <a:prstGeom prst="rect">
              <a:avLst/>
            </a:prstGeom>
            <a:noFill/>
          </p:spPr>
          <p:txBody>
            <a:bodyPr wrap="square" rtlCol="0">
              <a:spAutoFit/>
            </a:bodyPr>
            <a:lstStyle/>
            <a:p>
              <a:r>
                <a:rPr lang="en-US" sz="3000" dirty="0">
                  <a:latin typeface="Montserrat ExtraBold" panose="00000900000000000000" pitchFamily="50" charset="0"/>
                  <a:ea typeface="Roboto Black" panose="02000000000000000000" pitchFamily="2" charset="0"/>
                  <a:cs typeface="Open Sans Light" panose="020B0306030504020204" pitchFamily="34" charset="0"/>
                </a:rPr>
                <a:t>3. Estimating Expenses</a:t>
              </a:r>
              <a:endParaRPr lang="ru-RU" sz="3000" dirty="0">
                <a:latin typeface="Roboto Black" panose="02000000000000000000" pitchFamily="2" charset="0"/>
                <a:ea typeface="Roboto Black" panose="02000000000000000000" pitchFamily="2" charset="0"/>
                <a:cs typeface="Open Sans Light" panose="020B0306030504020204" pitchFamily="34" charset="0"/>
              </a:endParaRPr>
            </a:p>
          </p:txBody>
        </p:sp>
        <p:sp>
          <p:nvSpPr>
            <p:cNvPr id="22" name="TextBox 21"/>
            <p:cNvSpPr txBox="1"/>
            <p:nvPr/>
          </p:nvSpPr>
          <p:spPr>
            <a:xfrm>
              <a:off x="882269" y="1673206"/>
              <a:ext cx="7374903" cy="1061994"/>
            </a:xfrm>
            <a:prstGeom prst="rect">
              <a:avLst/>
            </a:prstGeom>
            <a:noFill/>
          </p:spPr>
          <p:txBody>
            <a:bodyPr wrap="square" rtlCol="0">
              <a:spAutoFit/>
            </a:bodyPr>
            <a:lstStyle/>
            <a:p>
              <a:r>
                <a:rPr lang="en-US" sz="2000" dirty="0">
                  <a:latin typeface="Montserrat Light" panose="00000400000000000000" pitchFamily="2" charset="0"/>
                  <a:ea typeface="Roboto Light" panose="02000000000000000000" pitchFamily="2" charset="0"/>
                  <a:cs typeface="Open Sans Light" panose="020B0306030504020204" pitchFamily="34" charset="0"/>
                </a:rPr>
                <a:t>Predict where you will spend your money. This can often be broken down into three categories. </a:t>
              </a:r>
              <a:endParaRPr lang="ru-RU" sz="2000" dirty="0">
                <a:latin typeface="Montserrat Light" panose="00000400000000000000" pitchFamily="2" charset="0"/>
                <a:ea typeface="Roboto Light" panose="02000000000000000000" pitchFamily="2" charset="0"/>
                <a:cs typeface="Open Sans Light" panose="020B0306030504020204" pitchFamily="34" charset="0"/>
              </a:endParaRPr>
            </a:p>
          </p:txBody>
        </p:sp>
      </p:grpSp>
    </p:spTree>
    <p:extLst>
      <p:ext uri="{BB962C8B-B14F-4D97-AF65-F5344CB8AC3E}">
        <p14:creationId xmlns:p14="http://schemas.microsoft.com/office/powerpoint/2010/main" val="403048201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14:presetBounceEnd="4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0000">
                                          <p:cBhvr additive="base">
                                            <p:cTn id="12" dur="10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8" fill="hold" nodeType="withEffect" p14:presetBounceEnd="40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40000">
                                          <p:cBhvr additive="base">
                                            <p:cTn id="16" dur="10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7" dur="10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14:presetBounceEnd="40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40000">
                                          <p:cBhvr additive="base">
                                            <p:cTn id="21" dur="10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2" dur="10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8" fill="hold" nodeType="withEffect" p14:presetBounceEnd="40000">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14:bounceEnd="40000">
                                          <p:cBhvr additive="base">
                                            <p:cTn id="25" dur="10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26" dur="10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14:presetBounceEnd="40000">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14:bounceEnd="40000">
                                          <p:cBhvr additive="base">
                                            <p:cTn id="30" dur="10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31" dur="10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8" fill="hold" nodeType="withEffect" p14:presetBounceEnd="40000">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14:bounceEnd="40000">
                                          <p:cBhvr additive="base">
                                            <p:cTn id="34" dur="10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35"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ppt_x"/>
                                              </p:val>
                                            </p:tav>
                                            <p:tav tm="100000">
                                              <p:val>
                                                <p:strVal val="#ppt_x"/>
                                              </p:val>
                                            </p:tav>
                                          </p:tavLst>
                                        </p:anim>
                                        <p:anim calcmode="lin" valueType="num">
                                          <p:cBhvr additive="base">
                                            <p:cTn id="13" dur="10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childTnLst>
                                    </p:cTn>
                                  </p:par>
                                  <p:par>
                                    <p:cTn id="18" presetID="2" presetClass="entr" presetSubtype="8"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1000" fill="hold"/>
                                            <p:tgtEl>
                                              <p:spTgt spid="3"/>
                                            </p:tgtEl>
                                            <p:attrNameLst>
                                              <p:attrName>ppt_x</p:attrName>
                                            </p:attrNameLst>
                                          </p:cBhvr>
                                          <p:tavLst>
                                            <p:tav tm="0">
                                              <p:val>
                                                <p:strVal val="0-#ppt_w/2"/>
                                              </p:val>
                                            </p:tav>
                                            <p:tav tm="100000">
                                              <p:val>
                                                <p:strVal val="#ppt_x"/>
                                              </p:val>
                                            </p:tav>
                                          </p:tavLst>
                                        </p:anim>
                                        <p:anim calcmode="lin" valueType="num">
                                          <p:cBhvr additive="base">
                                            <p:cTn id="21" dur="10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ppt_x"/>
                                              </p:val>
                                            </p:tav>
                                            <p:tav tm="100000">
                                              <p:val>
                                                <p:strVal val="#ppt_x"/>
                                              </p:val>
                                            </p:tav>
                                          </p:tavLst>
                                        </p:anim>
                                        <p:anim calcmode="lin" valueType="num">
                                          <p:cBhvr additive="base">
                                            <p:cTn id="26" dur="10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childTnLst>
                                    </p:cTn>
                                  </p:par>
                                  <p:par>
                                    <p:cTn id="31" presetID="2" presetClass="entr" presetSubtype="8"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1000" fill="hold"/>
                                            <p:tgtEl>
                                              <p:spTgt spid="4"/>
                                            </p:tgtEl>
                                            <p:attrNameLst>
                                              <p:attrName>ppt_x</p:attrName>
                                            </p:attrNameLst>
                                          </p:cBhvr>
                                          <p:tavLst>
                                            <p:tav tm="0">
                                              <p:val>
                                                <p:strVal val="0-#ppt_w/2"/>
                                              </p:val>
                                            </p:tav>
                                            <p:tav tm="100000">
                                              <p:val>
                                                <p:strVal val="#ppt_x"/>
                                              </p:val>
                                            </p:tav>
                                          </p:tavLst>
                                        </p:anim>
                                        <p:anim calcmode="lin" valueType="num">
                                          <p:cBhvr additive="base">
                                            <p:cTn id="34" dur="10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5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000" fill="hold"/>
                                            <p:tgtEl>
                                              <p:spTgt spid="8"/>
                                            </p:tgtEl>
                                            <p:attrNameLst>
                                              <p:attrName>ppt_x</p:attrName>
                                            </p:attrNameLst>
                                          </p:cBhvr>
                                          <p:tavLst>
                                            <p:tav tm="0">
                                              <p:val>
                                                <p:strVal val="#ppt_x"/>
                                              </p:val>
                                            </p:tav>
                                            <p:tav tm="100000">
                                              <p:val>
                                                <p:strVal val="#ppt_x"/>
                                              </p:val>
                                            </p:tav>
                                          </p:tavLst>
                                        </p:anim>
                                        <p:anim calcmode="lin" valueType="num">
                                          <p:cBhvr additive="base">
                                            <p:cTn id="39" dur="10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6000"/>
                                </p:stCondLst>
                                <p:childTnLst>
                                  <p:par>
                                    <p:cTn id="41" presetID="10"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childTnLst>
                                    </p:cTn>
                                  </p:par>
                                  <p:par>
                                    <p:cTn id="44" presetID="2" presetClass="entr" presetSubtype="8"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1000" fill="hold"/>
                                            <p:tgtEl>
                                              <p:spTgt spid="5"/>
                                            </p:tgtEl>
                                            <p:attrNameLst>
                                              <p:attrName>ppt_x</p:attrName>
                                            </p:attrNameLst>
                                          </p:cBhvr>
                                          <p:tavLst>
                                            <p:tav tm="0">
                                              <p:val>
                                                <p:strVal val="0-#ppt_w/2"/>
                                              </p:val>
                                            </p:tav>
                                            <p:tav tm="100000">
                                              <p:val>
                                                <p:strVal val="#ppt_x"/>
                                              </p:val>
                                            </p:tav>
                                          </p:tavLst>
                                        </p:anim>
                                        <p:anim calcmode="lin" valueType="num">
                                          <p:cBhvr additive="base">
                                            <p:cTn id="47"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3" grpId="0"/>
          <p:bldP spid="24" grpId="0"/>
          <p:bldP spid="2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589029" y="593185"/>
            <a:ext cx="10948912" cy="1015663"/>
            <a:chOff x="882269" y="889915"/>
            <a:chExt cx="6718681" cy="1523731"/>
          </a:xfrm>
        </p:grpSpPr>
        <p:sp>
          <p:nvSpPr>
            <p:cNvPr id="768" name="TextBox 767"/>
            <p:cNvSpPr txBox="1"/>
            <p:nvPr/>
          </p:nvSpPr>
          <p:spPr>
            <a:xfrm>
              <a:off x="882269" y="889915"/>
              <a:ext cx="6718681" cy="1523731"/>
            </a:xfrm>
            <a:prstGeom prst="rect">
              <a:avLst/>
            </a:prstGeom>
            <a:noFill/>
          </p:spPr>
          <p:txBody>
            <a:bodyPr wrap="square" rtlCol="0">
              <a:spAutoFit/>
            </a:bodyPr>
            <a:lstStyle/>
            <a:p>
              <a:r>
                <a:rPr lang="en-US" sz="3000" dirty="0">
                  <a:latin typeface="Montserrat ExtraBold" panose="00000900000000000000" pitchFamily="50" charset="0"/>
                  <a:ea typeface="Roboto Black" panose="02000000000000000000" pitchFamily="2" charset="0"/>
                  <a:cs typeface="Open Sans Light" panose="020B0306030504020204" pitchFamily="34" charset="0"/>
                </a:rPr>
                <a:t>4. Estimating the Remainder</a:t>
              </a:r>
              <a:endParaRPr lang="ru-RU" sz="3000" dirty="0">
                <a:latin typeface="Roboto Black" panose="02000000000000000000" pitchFamily="2" charset="0"/>
                <a:ea typeface="Roboto Black" panose="02000000000000000000" pitchFamily="2" charset="0"/>
                <a:cs typeface="Open Sans Light" panose="020B0306030504020204" pitchFamily="34" charset="0"/>
              </a:endParaRPr>
            </a:p>
          </p:txBody>
        </p:sp>
        <p:sp>
          <p:nvSpPr>
            <p:cNvPr id="769" name="TextBox 768"/>
            <p:cNvSpPr txBox="1"/>
            <p:nvPr/>
          </p:nvSpPr>
          <p:spPr>
            <a:xfrm>
              <a:off x="882269" y="1673206"/>
              <a:ext cx="4227100" cy="369389"/>
            </a:xfrm>
            <a:prstGeom prst="rect">
              <a:avLst/>
            </a:prstGeom>
            <a:noFill/>
          </p:spPr>
          <p:txBody>
            <a:bodyPr wrap="square" rtlCol="0">
              <a:spAutoFit/>
            </a:bodyPr>
            <a:lstStyle/>
            <a:p>
              <a:endParaRPr lang="ru-RU" sz="1000" dirty="0">
                <a:latin typeface="Roboto Light" panose="02000000000000000000" pitchFamily="2" charset="0"/>
                <a:ea typeface="Roboto Light" panose="02000000000000000000" pitchFamily="2" charset="0"/>
                <a:cs typeface="Open Sans Light" panose="020B0306030504020204" pitchFamily="34" charset="0"/>
              </a:endParaRPr>
            </a:p>
          </p:txBody>
        </p:sp>
      </p:grpSp>
      <p:sp>
        <p:nvSpPr>
          <p:cNvPr id="503" name="TextBox 502"/>
          <p:cNvSpPr txBox="1"/>
          <p:nvPr/>
        </p:nvSpPr>
        <p:spPr>
          <a:xfrm>
            <a:off x="589029" y="1361519"/>
            <a:ext cx="7111897" cy="1426031"/>
          </a:xfrm>
          <a:prstGeom prst="rect">
            <a:avLst/>
          </a:prstGeom>
          <a:noFill/>
        </p:spPr>
        <p:txBody>
          <a:bodyPr wrap="square" rtlCol="0">
            <a:spAutoFit/>
          </a:bodyPr>
          <a:lstStyle/>
          <a:p>
            <a:pPr defTabSz="239976">
              <a:lnSpc>
                <a:spcPct val="150000"/>
              </a:lnSpc>
            </a:pPr>
            <a:r>
              <a:rPr lang="en-US" sz="2000" dirty="0">
                <a:latin typeface="Roboto Light" panose="02000000000000000000" pitchFamily="2" charset="0"/>
                <a:ea typeface="Roboto Light" panose="02000000000000000000" pitchFamily="2" charset="0"/>
                <a:cs typeface="Open Sans Light" panose="020B0306030504020204" pitchFamily="34" charset="0"/>
              </a:rPr>
              <a:t>What’s left over after subtracting your expenses from your income is what you can contribute to your financial goals! This can help you picture how long it will take to reach your goals.</a:t>
            </a:r>
            <a:endParaRPr lang="ru-RU" sz="2000" spc="-100" dirty="0">
              <a:latin typeface="Roboto Light" panose="02000000000000000000" pitchFamily="2" charset="0"/>
              <a:ea typeface="Roboto Light" panose="02000000000000000000" pitchFamily="2" charset="0"/>
              <a:cs typeface="Open Sans Light" panose="020B0306030504020204" pitchFamily="34" charset="0"/>
            </a:endParaRPr>
          </a:p>
        </p:txBody>
      </p:sp>
      <p:grpSp>
        <p:nvGrpSpPr>
          <p:cNvPr id="504" name="Группа 503"/>
          <p:cNvGrpSpPr/>
          <p:nvPr/>
        </p:nvGrpSpPr>
        <p:grpSpPr>
          <a:xfrm>
            <a:off x="589029" y="3267620"/>
            <a:ext cx="7060418" cy="2636552"/>
            <a:chOff x="955279" y="6322480"/>
            <a:chExt cx="5721292" cy="3955439"/>
          </a:xfrm>
        </p:grpSpPr>
        <p:sp>
          <p:nvSpPr>
            <p:cNvPr id="505" name="Freeform: Shape 5"/>
            <p:cNvSpPr/>
            <p:nvPr/>
          </p:nvSpPr>
          <p:spPr>
            <a:xfrm>
              <a:off x="955279" y="6322482"/>
              <a:ext cx="414946" cy="692603"/>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tx1"/>
                </a:solidFill>
              </a:endParaRPr>
            </a:p>
          </p:txBody>
        </p:sp>
        <p:sp>
          <p:nvSpPr>
            <p:cNvPr id="506" name="TextBox 505"/>
            <p:cNvSpPr txBox="1"/>
            <p:nvPr/>
          </p:nvSpPr>
          <p:spPr>
            <a:xfrm>
              <a:off x="1493168" y="6753333"/>
              <a:ext cx="5183403" cy="3524586"/>
            </a:xfrm>
            <a:prstGeom prst="rect">
              <a:avLst/>
            </a:prstGeom>
            <a:noFill/>
          </p:spPr>
          <p:txBody>
            <a:bodyPr wrap="square" rtlCol="0">
              <a:spAutoFit/>
            </a:bodyPr>
            <a:lstStyle/>
            <a:p>
              <a:pPr defTabSz="239976">
                <a:lnSpc>
                  <a:spcPct val="150000"/>
                </a:lnSpc>
              </a:pPr>
              <a:r>
                <a:rPr lang="en-US" sz="2000" dirty="0">
                  <a:latin typeface="Roboto Light" panose="02000000000000000000" pitchFamily="2" charset="0"/>
                  <a:ea typeface="Roboto Light" panose="02000000000000000000" pitchFamily="2" charset="0"/>
                  <a:cs typeface="Open Sans Light" panose="020B0306030504020204" pitchFamily="34" charset="0"/>
                </a:rPr>
                <a:t>You can reach your financial goals faster by increasing your income or decreasing your expenses. Money spent on luxuries is the easiest place to start! It is important to actively track your spending during the budgeting process to identify opportunities to cut expenses.</a:t>
              </a:r>
              <a:endParaRPr lang="ru-RU" sz="20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507" name="TextBox 506"/>
            <p:cNvSpPr txBox="1"/>
            <p:nvPr/>
          </p:nvSpPr>
          <p:spPr>
            <a:xfrm>
              <a:off x="1493168" y="6322480"/>
              <a:ext cx="3244406" cy="692604"/>
            </a:xfrm>
            <a:prstGeom prst="rect">
              <a:avLst/>
            </a:prstGeom>
            <a:noFill/>
          </p:spPr>
          <p:txBody>
            <a:bodyPr wrap="square" rtlCol="0">
              <a:spAutoFit/>
            </a:bodyPr>
            <a:lstStyle/>
            <a:p>
              <a:r>
                <a:rPr lang="en-US" sz="2400" b="1" dirty="0">
                  <a:latin typeface="Roboto" panose="02000000000000000000" pitchFamily="2" charset="0"/>
                  <a:ea typeface="Roboto" panose="02000000000000000000" pitchFamily="2" charset="0"/>
                  <a:cs typeface="Open Sans" panose="020B0606030504020204" pitchFamily="34" charset="0"/>
                </a:rPr>
                <a:t>Increasing Progress</a:t>
              </a:r>
              <a:endParaRPr lang="ru-RU" sz="2400" b="1" dirty="0">
                <a:latin typeface="Roboto" panose="02000000000000000000" pitchFamily="2" charset="0"/>
                <a:ea typeface="Roboto" panose="02000000000000000000" pitchFamily="2" charset="0"/>
                <a:cs typeface="Open Sans" panose="020B0606030504020204" pitchFamily="34" charset="0"/>
              </a:endParaRPr>
            </a:p>
          </p:txBody>
        </p:sp>
      </p:grpSp>
      <p:pic>
        <p:nvPicPr>
          <p:cNvPr id="4" name="Picture 3" descr="A group of people flying kites&#10;&#10;Description automatically generated with medium confidence">
            <a:extLst>
              <a:ext uri="{FF2B5EF4-FFF2-40B4-BE49-F238E27FC236}">
                <a16:creationId xmlns:a16="http://schemas.microsoft.com/office/drawing/2014/main" id="{13A804E5-D1D0-42A9-A72B-2CDC5DB275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2645" y="1771967"/>
            <a:ext cx="3797240" cy="2991306"/>
          </a:xfrm>
          <a:prstGeom prst="rect">
            <a:avLst/>
          </a:prstGeom>
        </p:spPr>
      </p:pic>
    </p:spTree>
    <p:extLst>
      <p:ext uri="{BB962C8B-B14F-4D97-AF65-F5344CB8AC3E}">
        <p14:creationId xmlns:p14="http://schemas.microsoft.com/office/powerpoint/2010/main" val="178654965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9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9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9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 presetClass="entr" presetSubtype="8" fill="hold" grpId="0" nodeType="withEffect" p14:presetBounceEnd="40000">
                                      <p:stCondLst>
                                        <p:cond delay="200"/>
                                      </p:stCondLst>
                                      <p:childTnLst>
                                        <p:set>
                                          <p:cBhvr>
                                            <p:cTn id="14" dur="1" fill="hold">
                                              <p:stCondLst>
                                                <p:cond delay="0"/>
                                              </p:stCondLst>
                                            </p:cTn>
                                            <p:tgtEl>
                                              <p:spTgt spid="503"/>
                                            </p:tgtEl>
                                            <p:attrNameLst>
                                              <p:attrName>style.visibility</p:attrName>
                                            </p:attrNameLst>
                                          </p:cBhvr>
                                          <p:to>
                                            <p:strVal val="visible"/>
                                          </p:to>
                                        </p:set>
                                        <p:anim calcmode="lin" valueType="num" p14:bounceEnd="40000">
                                          <p:cBhvr additive="base">
                                            <p:cTn id="15" dur="900" fill="hold"/>
                                            <p:tgtEl>
                                              <p:spTgt spid="503"/>
                                            </p:tgtEl>
                                            <p:attrNameLst>
                                              <p:attrName>ppt_x</p:attrName>
                                            </p:attrNameLst>
                                          </p:cBhvr>
                                          <p:tavLst>
                                            <p:tav tm="0">
                                              <p:val>
                                                <p:strVal val="0-#ppt_w/2"/>
                                              </p:val>
                                            </p:tav>
                                            <p:tav tm="100000">
                                              <p:val>
                                                <p:strVal val="#ppt_x"/>
                                              </p:val>
                                            </p:tav>
                                          </p:tavLst>
                                        </p:anim>
                                        <p:anim calcmode="lin" valueType="num" p14:bounceEnd="40000">
                                          <p:cBhvr additive="base">
                                            <p:cTn id="16" dur="900" fill="hold"/>
                                            <p:tgtEl>
                                              <p:spTgt spid="50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40000">
                                      <p:stCondLst>
                                        <p:cond delay="400"/>
                                      </p:stCondLst>
                                      <p:childTnLst>
                                        <p:set>
                                          <p:cBhvr>
                                            <p:cTn id="18" dur="1" fill="hold">
                                              <p:stCondLst>
                                                <p:cond delay="0"/>
                                              </p:stCondLst>
                                            </p:cTn>
                                            <p:tgtEl>
                                              <p:spTgt spid="504"/>
                                            </p:tgtEl>
                                            <p:attrNameLst>
                                              <p:attrName>style.visibility</p:attrName>
                                            </p:attrNameLst>
                                          </p:cBhvr>
                                          <p:to>
                                            <p:strVal val="visible"/>
                                          </p:to>
                                        </p:set>
                                        <p:anim calcmode="lin" valueType="num" p14:bounceEnd="40000">
                                          <p:cBhvr additive="base">
                                            <p:cTn id="19" dur="900" fill="hold"/>
                                            <p:tgtEl>
                                              <p:spTgt spid="504"/>
                                            </p:tgtEl>
                                            <p:attrNameLst>
                                              <p:attrName>ppt_x</p:attrName>
                                            </p:attrNameLst>
                                          </p:cBhvr>
                                          <p:tavLst>
                                            <p:tav tm="0">
                                              <p:val>
                                                <p:strVal val="0-#ppt_w/2"/>
                                              </p:val>
                                            </p:tav>
                                            <p:tav tm="100000">
                                              <p:val>
                                                <p:strVal val="#ppt_x"/>
                                              </p:val>
                                            </p:tav>
                                          </p:tavLst>
                                        </p:anim>
                                        <p:anim calcmode="lin" valueType="num" p14:bounceEnd="40000">
                                          <p:cBhvr additive="base">
                                            <p:cTn id="20" dur="900" fill="hold"/>
                                            <p:tgtEl>
                                              <p:spTgt spid="5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900" fill="hold"/>
                                            <p:tgtEl>
                                              <p:spTgt spid="2"/>
                                            </p:tgtEl>
                                            <p:attrNameLst>
                                              <p:attrName>ppt_x</p:attrName>
                                            </p:attrNameLst>
                                          </p:cBhvr>
                                          <p:tavLst>
                                            <p:tav tm="0">
                                              <p:val>
                                                <p:strVal val="0-#ppt_w/2"/>
                                              </p:val>
                                            </p:tav>
                                            <p:tav tm="100000">
                                              <p:val>
                                                <p:strVal val="#ppt_x"/>
                                              </p:val>
                                            </p:tav>
                                          </p:tavLst>
                                        </p:anim>
                                        <p:anim calcmode="lin" valueType="num">
                                          <p:cBhvr additive="base">
                                            <p:cTn id="8" dur="9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9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 presetClass="entr" presetSubtype="8" fill="hold" grpId="0" nodeType="withEffect">
                                      <p:stCondLst>
                                        <p:cond delay="200"/>
                                      </p:stCondLst>
                                      <p:childTnLst>
                                        <p:set>
                                          <p:cBhvr>
                                            <p:cTn id="14" dur="1" fill="hold">
                                              <p:stCondLst>
                                                <p:cond delay="0"/>
                                              </p:stCondLst>
                                            </p:cTn>
                                            <p:tgtEl>
                                              <p:spTgt spid="503"/>
                                            </p:tgtEl>
                                            <p:attrNameLst>
                                              <p:attrName>style.visibility</p:attrName>
                                            </p:attrNameLst>
                                          </p:cBhvr>
                                          <p:to>
                                            <p:strVal val="visible"/>
                                          </p:to>
                                        </p:set>
                                        <p:anim calcmode="lin" valueType="num">
                                          <p:cBhvr additive="base">
                                            <p:cTn id="15" dur="900" fill="hold"/>
                                            <p:tgtEl>
                                              <p:spTgt spid="503"/>
                                            </p:tgtEl>
                                            <p:attrNameLst>
                                              <p:attrName>ppt_x</p:attrName>
                                            </p:attrNameLst>
                                          </p:cBhvr>
                                          <p:tavLst>
                                            <p:tav tm="0">
                                              <p:val>
                                                <p:strVal val="0-#ppt_w/2"/>
                                              </p:val>
                                            </p:tav>
                                            <p:tav tm="100000">
                                              <p:val>
                                                <p:strVal val="#ppt_x"/>
                                              </p:val>
                                            </p:tav>
                                          </p:tavLst>
                                        </p:anim>
                                        <p:anim calcmode="lin" valueType="num">
                                          <p:cBhvr additive="base">
                                            <p:cTn id="16" dur="900" fill="hold"/>
                                            <p:tgtEl>
                                              <p:spTgt spid="50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400"/>
                                      </p:stCondLst>
                                      <p:childTnLst>
                                        <p:set>
                                          <p:cBhvr>
                                            <p:cTn id="18" dur="1" fill="hold">
                                              <p:stCondLst>
                                                <p:cond delay="0"/>
                                              </p:stCondLst>
                                            </p:cTn>
                                            <p:tgtEl>
                                              <p:spTgt spid="504"/>
                                            </p:tgtEl>
                                            <p:attrNameLst>
                                              <p:attrName>style.visibility</p:attrName>
                                            </p:attrNameLst>
                                          </p:cBhvr>
                                          <p:to>
                                            <p:strVal val="visible"/>
                                          </p:to>
                                        </p:set>
                                        <p:anim calcmode="lin" valueType="num">
                                          <p:cBhvr additive="base">
                                            <p:cTn id="19" dur="900" fill="hold"/>
                                            <p:tgtEl>
                                              <p:spTgt spid="504"/>
                                            </p:tgtEl>
                                            <p:attrNameLst>
                                              <p:attrName>ppt_x</p:attrName>
                                            </p:attrNameLst>
                                          </p:cBhvr>
                                          <p:tavLst>
                                            <p:tav tm="0">
                                              <p:val>
                                                <p:strVal val="0-#ppt_w/2"/>
                                              </p:val>
                                            </p:tav>
                                            <p:tav tm="100000">
                                              <p:val>
                                                <p:strVal val="#ppt_x"/>
                                              </p:val>
                                            </p:tav>
                                          </p:tavLst>
                                        </p:anim>
                                        <p:anim calcmode="lin" valueType="num">
                                          <p:cBhvr additive="base">
                                            <p:cTn id="20" dur="900" fill="hold"/>
                                            <p:tgtEl>
                                              <p:spTgt spid="5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Группа 26"/>
          <p:cNvGrpSpPr/>
          <p:nvPr/>
        </p:nvGrpSpPr>
        <p:grpSpPr>
          <a:xfrm>
            <a:off x="9077190" y="3485604"/>
            <a:ext cx="1158910" cy="1610592"/>
            <a:chOff x="9643743" y="4012814"/>
            <a:chExt cx="3031306" cy="4212744"/>
          </a:xfrm>
          <a:solidFill>
            <a:schemeClr val="tx1">
              <a:lumMod val="90000"/>
              <a:lumOff val="10000"/>
            </a:schemeClr>
          </a:solidFill>
        </p:grpSpPr>
        <p:sp>
          <p:nvSpPr>
            <p:cNvPr id="6" name="Freeform 14"/>
            <p:cNvSpPr>
              <a:spLocks/>
            </p:cNvSpPr>
            <p:nvPr/>
          </p:nvSpPr>
          <p:spPr bwMode="auto">
            <a:xfrm>
              <a:off x="9643743" y="4012814"/>
              <a:ext cx="3031306" cy="4212744"/>
            </a:xfrm>
            <a:custGeom>
              <a:avLst/>
              <a:gdLst>
                <a:gd name="T0" fmla="*/ 476 w 1166"/>
                <a:gd name="T1" fmla="*/ 7 h 1627"/>
                <a:gd name="T2" fmla="*/ 493 w 1166"/>
                <a:gd name="T3" fmla="*/ 1 h 1627"/>
                <a:gd name="T4" fmla="*/ 510 w 1166"/>
                <a:gd name="T5" fmla="*/ 2 h 1627"/>
                <a:gd name="T6" fmla="*/ 526 w 1166"/>
                <a:gd name="T7" fmla="*/ 10 h 1627"/>
                <a:gd name="T8" fmla="*/ 538 w 1166"/>
                <a:gd name="T9" fmla="*/ 23 h 1627"/>
                <a:gd name="T10" fmla="*/ 802 w 1166"/>
                <a:gd name="T11" fmla="*/ 477 h 1627"/>
                <a:gd name="T12" fmla="*/ 805 w 1166"/>
                <a:gd name="T13" fmla="*/ 491 h 1627"/>
                <a:gd name="T14" fmla="*/ 804 w 1166"/>
                <a:gd name="T15" fmla="*/ 504 h 1627"/>
                <a:gd name="T16" fmla="*/ 800 w 1166"/>
                <a:gd name="T17" fmla="*/ 515 h 1627"/>
                <a:gd name="T18" fmla="*/ 791 w 1166"/>
                <a:gd name="T19" fmla="*/ 526 h 1627"/>
                <a:gd name="T20" fmla="*/ 781 w 1166"/>
                <a:gd name="T21" fmla="*/ 534 h 1627"/>
                <a:gd name="T22" fmla="*/ 768 w 1166"/>
                <a:gd name="T23" fmla="*/ 539 h 1627"/>
                <a:gd name="T24" fmla="*/ 755 w 1166"/>
                <a:gd name="T25" fmla="*/ 539 h 1627"/>
                <a:gd name="T26" fmla="*/ 651 w 1166"/>
                <a:gd name="T27" fmla="*/ 511 h 1627"/>
                <a:gd name="T28" fmla="*/ 658 w 1166"/>
                <a:gd name="T29" fmla="*/ 565 h 1627"/>
                <a:gd name="T30" fmla="*/ 670 w 1166"/>
                <a:gd name="T31" fmla="*/ 618 h 1627"/>
                <a:gd name="T32" fmla="*/ 685 w 1166"/>
                <a:gd name="T33" fmla="*/ 669 h 1627"/>
                <a:gd name="T34" fmla="*/ 704 w 1166"/>
                <a:gd name="T35" fmla="*/ 719 h 1627"/>
                <a:gd name="T36" fmla="*/ 728 w 1166"/>
                <a:gd name="T37" fmla="*/ 767 h 1627"/>
                <a:gd name="T38" fmla="*/ 753 w 1166"/>
                <a:gd name="T39" fmla="*/ 812 h 1627"/>
                <a:gd name="T40" fmla="*/ 783 w 1166"/>
                <a:gd name="T41" fmla="*/ 855 h 1627"/>
                <a:gd name="T42" fmla="*/ 815 w 1166"/>
                <a:gd name="T43" fmla="*/ 896 h 1627"/>
                <a:gd name="T44" fmla="*/ 850 w 1166"/>
                <a:gd name="T45" fmla="*/ 934 h 1627"/>
                <a:gd name="T46" fmla="*/ 888 w 1166"/>
                <a:gd name="T47" fmla="*/ 970 h 1627"/>
                <a:gd name="T48" fmla="*/ 929 w 1166"/>
                <a:gd name="T49" fmla="*/ 1003 h 1627"/>
                <a:gd name="T50" fmla="*/ 972 w 1166"/>
                <a:gd name="T51" fmla="*/ 1033 h 1627"/>
                <a:gd name="T52" fmla="*/ 1018 w 1166"/>
                <a:gd name="T53" fmla="*/ 1060 h 1627"/>
                <a:gd name="T54" fmla="*/ 1065 w 1166"/>
                <a:gd name="T55" fmla="*/ 1083 h 1627"/>
                <a:gd name="T56" fmla="*/ 1115 w 1166"/>
                <a:gd name="T57" fmla="*/ 1102 h 1627"/>
                <a:gd name="T58" fmla="*/ 1166 w 1166"/>
                <a:gd name="T59" fmla="*/ 1119 h 1627"/>
                <a:gd name="T60" fmla="*/ 925 w 1166"/>
                <a:gd name="T61" fmla="*/ 1258 h 1627"/>
                <a:gd name="T62" fmla="*/ 914 w 1166"/>
                <a:gd name="T63" fmla="*/ 1272 h 1627"/>
                <a:gd name="T64" fmla="*/ 910 w 1166"/>
                <a:gd name="T65" fmla="*/ 1288 h 1627"/>
                <a:gd name="T66" fmla="*/ 912 w 1166"/>
                <a:gd name="T67" fmla="*/ 1306 h 1627"/>
                <a:gd name="T68" fmla="*/ 1097 w 1166"/>
                <a:gd name="T69" fmla="*/ 1627 h 1627"/>
                <a:gd name="T70" fmla="*/ 992 w 1166"/>
                <a:gd name="T71" fmla="*/ 1598 h 1627"/>
                <a:gd name="T72" fmla="*/ 889 w 1166"/>
                <a:gd name="T73" fmla="*/ 1562 h 1627"/>
                <a:gd name="T74" fmla="*/ 791 w 1166"/>
                <a:gd name="T75" fmla="*/ 1517 h 1627"/>
                <a:gd name="T76" fmla="*/ 699 w 1166"/>
                <a:gd name="T77" fmla="*/ 1464 h 1627"/>
                <a:gd name="T78" fmla="*/ 613 w 1166"/>
                <a:gd name="T79" fmla="*/ 1404 h 1627"/>
                <a:gd name="T80" fmla="*/ 531 w 1166"/>
                <a:gd name="T81" fmla="*/ 1336 h 1627"/>
                <a:gd name="T82" fmla="*/ 456 w 1166"/>
                <a:gd name="T83" fmla="*/ 1262 h 1627"/>
                <a:gd name="T84" fmla="*/ 388 w 1166"/>
                <a:gd name="T85" fmla="*/ 1181 h 1627"/>
                <a:gd name="T86" fmla="*/ 326 w 1166"/>
                <a:gd name="T87" fmla="*/ 1096 h 1627"/>
                <a:gd name="T88" fmla="*/ 273 w 1166"/>
                <a:gd name="T89" fmla="*/ 1004 h 1627"/>
                <a:gd name="T90" fmla="*/ 228 w 1166"/>
                <a:gd name="T91" fmla="*/ 909 h 1627"/>
                <a:gd name="T92" fmla="*/ 191 w 1166"/>
                <a:gd name="T93" fmla="*/ 809 h 1627"/>
                <a:gd name="T94" fmla="*/ 162 w 1166"/>
                <a:gd name="T95" fmla="*/ 704 h 1627"/>
                <a:gd name="T96" fmla="*/ 144 w 1166"/>
                <a:gd name="T97" fmla="*/ 598 h 1627"/>
                <a:gd name="T98" fmla="*/ 135 w 1166"/>
                <a:gd name="T99" fmla="*/ 487 h 1627"/>
                <a:gd name="T100" fmla="*/ 136 w 1166"/>
                <a:gd name="T101" fmla="*/ 375 h 1627"/>
                <a:gd name="T102" fmla="*/ 27 w 1166"/>
                <a:gd name="T103" fmla="*/ 345 h 1627"/>
                <a:gd name="T104" fmla="*/ 16 w 1166"/>
                <a:gd name="T105" fmla="*/ 338 h 1627"/>
                <a:gd name="T106" fmla="*/ 8 w 1166"/>
                <a:gd name="T107" fmla="*/ 329 h 1627"/>
                <a:gd name="T108" fmla="*/ 3 w 1166"/>
                <a:gd name="T109" fmla="*/ 317 h 1627"/>
                <a:gd name="T110" fmla="*/ 0 w 1166"/>
                <a:gd name="T111" fmla="*/ 304 h 1627"/>
                <a:gd name="T112" fmla="*/ 3 w 1166"/>
                <a:gd name="T113" fmla="*/ 292 h 1627"/>
                <a:gd name="T114" fmla="*/ 8 w 1166"/>
                <a:gd name="T115" fmla="*/ 280 h 1627"/>
                <a:gd name="T116" fmla="*/ 17 w 1166"/>
                <a:gd name="T117" fmla="*/ 270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66" h="1627">
                  <a:moveTo>
                    <a:pt x="24" y="265"/>
                  </a:moveTo>
                  <a:lnTo>
                    <a:pt x="476" y="7"/>
                  </a:lnTo>
                  <a:lnTo>
                    <a:pt x="485" y="2"/>
                  </a:lnTo>
                  <a:lnTo>
                    <a:pt x="493" y="1"/>
                  </a:lnTo>
                  <a:lnTo>
                    <a:pt x="502" y="0"/>
                  </a:lnTo>
                  <a:lnTo>
                    <a:pt x="510" y="2"/>
                  </a:lnTo>
                  <a:lnTo>
                    <a:pt x="519" y="6"/>
                  </a:lnTo>
                  <a:lnTo>
                    <a:pt x="526" y="10"/>
                  </a:lnTo>
                  <a:lnTo>
                    <a:pt x="533" y="15"/>
                  </a:lnTo>
                  <a:lnTo>
                    <a:pt x="538" y="23"/>
                  </a:lnTo>
                  <a:lnTo>
                    <a:pt x="799" y="472"/>
                  </a:lnTo>
                  <a:lnTo>
                    <a:pt x="802" y="477"/>
                  </a:lnTo>
                  <a:lnTo>
                    <a:pt x="804" y="484"/>
                  </a:lnTo>
                  <a:lnTo>
                    <a:pt x="805" y="491"/>
                  </a:lnTo>
                  <a:lnTo>
                    <a:pt x="805" y="497"/>
                  </a:lnTo>
                  <a:lnTo>
                    <a:pt x="804" y="504"/>
                  </a:lnTo>
                  <a:lnTo>
                    <a:pt x="802" y="510"/>
                  </a:lnTo>
                  <a:lnTo>
                    <a:pt x="800" y="515"/>
                  </a:lnTo>
                  <a:lnTo>
                    <a:pt x="796" y="522"/>
                  </a:lnTo>
                  <a:lnTo>
                    <a:pt x="791" y="526"/>
                  </a:lnTo>
                  <a:lnTo>
                    <a:pt x="786" y="530"/>
                  </a:lnTo>
                  <a:lnTo>
                    <a:pt x="781" y="534"/>
                  </a:lnTo>
                  <a:lnTo>
                    <a:pt x="774" y="537"/>
                  </a:lnTo>
                  <a:lnTo>
                    <a:pt x="768" y="539"/>
                  </a:lnTo>
                  <a:lnTo>
                    <a:pt x="762" y="539"/>
                  </a:lnTo>
                  <a:lnTo>
                    <a:pt x="755" y="539"/>
                  </a:lnTo>
                  <a:lnTo>
                    <a:pt x="748" y="538"/>
                  </a:lnTo>
                  <a:lnTo>
                    <a:pt x="651" y="511"/>
                  </a:lnTo>
                  <a:lnTo>
                    <a:pt x="654" y="539"/>
                  </a:lnTo>
                  <a:lnTo>
                    <a:pt x="658" y="565"/>
                  </a:lnTo>
                  <a:lnTo>
                    <a:pt x="664" y="592"/>
                  </a:lnTo>
                  <a:lnTo>
                    <a:pt x="670" y="618"/>
                  </a:lnTo>
                  <a:lnTo>
                    <a:pt x="678" y="644"/>
                  </a:lnTo>
                  <a:lnTo>
                    <a:pt x="685" y="669"/>
                  </a:lnTo>
                  <a:lnTo>
                    <a:pt x="695" y="694"/>
                  </a:lnTo>
                  <a:lnTo>
                    <a:pt x="704" y="719"/>
                  </a:lnTo>
                  <a:lnTo>
                    <a:pt x="716" y="742"/>
                  </a:lnTo>
                  <a:lnTo>
                    <a:pt x="728" y="767"/>
                  </a:lnTo>
                  <a:lnTo>
                    <a:pt x="739" y="790"/>
                  </a:lnTo>
                  <a:lnTo>
                    <a:pt x="753" y="812"/>
                  </a:lnTo>
                  <a:lnTo>
                    <a:pt x="768" y="834"/>
                  </a:lnTo>
                  <a:lnTo>
                    <a:pt x="783" y="855"/>
                  </a:lnTo>
                  <a:lnTo>
                    <a:pt x="799" y="876"/>
                  </a:lnTo>
                  <a:lnTo>
                    <a:pt x="815" y="896"/>
                  </a:lnTo>
                  <a:lnTo>
                    <a:pt x="832" y="915"/>
                  </a:lnTo>
                  <a:lnTo>
                    <a:pt x="850" y="934"/>
                  </a:lnTo>
                  <a:lnTo>
                    <a:pt x="869" y="952"/>
                  </a:lnTo>
                  <a:lnTo>
                    <a:pt x="888" y="970"/>
                  </a:lnTo>
                  <a:lnTo>
                    <a:pt x="909" y="987"/>
                  </a:lnTo>
                  <a:lnTo>
                    <a:pt x="929" y="1003"/>
                  </a:lnTo>
                  <a:lnTo>
                    <a:pt x="950" y="1019"/>
                  </a:lnTo>
                  <a:lnTo>
                    <a:pt x="972" y="1033"/>
                  </a:lnTo>
                  <a:lnTo>
                    <a:pt x="995" y="1046"/>
                  </a:lnTo>
                  <a:lnTo>
                    <a:pt x="1018" y="1060"/>
                  </a:lnTo>
                  <a:lnTo>
                    <a:pt x="1042" y="1072"/>
                  </a:lnTo>
                  <a:lnTo>
                    <a:pt x="1065" y="1083"/>
                  </a:lnTo>
                  <a:lnTo>
                    <a:pt x="1090" y="1093"/>
                  </a:lnTo>
                  <a:lnTo>
                    <a:pt x="1115" y="1102"/>
                  </a:lnTo>
                  <a:lnTo>
                    <a:pt x="1140" y="1112"/>
                  </a:lnTo>
                  <a:lnTo>
                    <a:pt x="1166" y="1119"/>
                  </a:lnTo>
                  <a:lnTo>
                    <a:pt x="932" y="1253"/>
                  </a:lnTo>
                  <a:lnTo>
                    <a:pt x="925" y="1258"/>
                  </a:lnTo>
                  <a:lnTo>
                    <a:pt x="918" y="1265"/>
                  </a:lnTo>
                  <a:lnTo>
                    <a:pt x="914" y="1272"/>
                  </a:lnTo>
                  <a:lnTo>
                    <a:pt x="911" y="1279"/>
                  </a:lnTo>
                  <a:lnTo>
                    <a:pt x="910" y="1288"/>
                  </a:lnTo>
                  <a:lnTo>
                    <a:pt x="910" y="1297"/>
                  </a:lnTo>
                  <a:lnTo>
                    <a:pt x="912" y="1306"/>
                  </a:lnTo>
                  <a:lnTo>
                    <a:pt x="915" y="1314"/>
                  </a:lnTo>
                  <a:lnTo>
                    <a:pt x="1097" y="1627"/>
                  </a:lnTo>
                  <a:lnTo>
                    <a:pt x="1044" y="1614"/>
                  </a:lnTo>
                  <a:lnTo>
                    <a:pt x="992" y="1598"/>
                  </a:lnTo>
                  <a:lnTo>
                    <a:pt x="939" y="1581"/>
                  </a:lnTo>
                  <a:lnTo>
                    <a:pt x="889" y="1562"/>
                  </a:lnTo>
                  <a:lnTo>
                    <a:pt x="839" y="1540"/>
                  </a:lnTo>
                  <a:lnTo>
                    <a:pt x="791" y="1517"/>
                  </a:lnTo>
                  <a:lnTo>
                    <a:pt x="745" y="1492"/>
                  </a:lnTo>
                  <a:lnTo>
                    <a:pt x="699" y="1464"/>
                  </a:lnTo>
                  <a:lnTo>
                    <a:pt x="655" y="1435"/>
                  </a:lnTo>
                  <a:lnTo>
                    <a:pt x="613" y="1404"/>
                  </a:lnTo>
                  <a:lnTo>
                    <a:pt x="571" y="1370"/>
                  </a:lnTo>
                  <a:lnTo>
                    <a:pt x="531" y="1336"/>
                  </a:lnTo>
                  <a:lnTo>
                    <a:pt x="492" y="1300"/>
                  </a:lnTo>
                  <a:lnTo>
                    <a:pt x="456" y="1262"/>
                  </a:lnTo>
                  <a:lnTo>
                    <a:pt x="421" y="1222"/>
                  </a:lnTo>
                  <a:lnTo>
                    <a:pt x="388" y="1181"/>
                  </a:lnTo>
                  <a:lnTo>
                    <a:pt x="356" y="1139"/>
                  </a:lnTo>
                  <a:lnTo>
                    <a:pt x="326" y="1096"/>
                  </a:lnTo>
                  <a:lnTo>
                    <a:pt x="299" y="1050"/>
                  </a:lnTo>
                  <a:lnTo>
                    <a:pt x="273" y="1004"/>
                  </a:lnTo>
                  <a:lnTo>
                    <a:pt x="250" y="958"/>
                  </a:lnTo>
                  <a:lnTo>
                    <a:pt x="228" y="909"/>
                  </a:lnTo>
                  <a:lnTo>
                    <a:pt x="208" y="859"/>
                  </a:lnTo>
                  <a:lnTo>
                    <a:pt x="191" y="809"/>
                  </a:lnTo>
                  <a:lnTo>
                    <a:pt x="175" y="757"/>
                  </a:lnTo>
                  <a:lnTo>
                    <a:pt x="162" y="704"/>
                  </a:lnTo>
                  <a:lnTo>
                    <a:pt x="152" y="652"/>
                  </a:lnTo>
                  <a:lnTo>
                    <a:pt x="144" y="598"/>
                  </a:lnTo>
                  <a:lnTo>
                    <a:pt x="138" y="543"/>
                  </a:lnTo>
                  <a:lnTo>
                    <a:pt x="135" y="487"/>
                  </a:lnTo>
                  <a:lnTo>
                    <a:pt x="135" y="431"/>
                  </a:lnTo>
                  <a:lnTo>
                    <a:pt x="136" y="375"/>
                  </a:lnTo>
                  <a:lnTo>
                    <a:pt x="34" y="348"/>
                  </a:lnTo>
                  <a:lnTo>
                    <a:pt x="27" y="345"/>
                  </a:lnTo>
                  <a:lnTo>
                    <a:pt x="22" y="342"/>
                  </a:lnTo>
                  <a:lnTo>
                    <a:pt x="16" y="338"/>
                  </a:lnTo>
                  <a:lnTo>
                    <a:pt x="11" y="333"/>
                  </a:lnTo>
                  <a:lnTo>
                    <a:pt x="8" y="329"/>
                  </a:lnTo>
                  <a:lnTo>
                    <a:pt x="5" y="322"/>
                  </a:lnTo>
                  <a:lnTo>
                    <a:pt x="3" y="317"/>
                  </a:lnTo>
                  <a:lnTo>
                    <a:pt x="1" y="311"/>
                  </a:lnTo>
                  <a:lnTo>
                    <a:pt x="0" y="304"/>
                  </a:lnTo>
                  <a:lnTo>
                    <a:pt x="1" y="298"/>
                  </a:lnTo>
                  <a:lnTo>
                    <a:pt x="3" y="292"/>
                  </a:lnTo>
                  <a:lnTo>
                    <a:pt x="5" y="285"/>
                  </a:lnTo>
                  <a:lnTo>
                    <a:pt x="8" y="280"/>
                  </a:lnTo>
                  <a:lnTo>
                    <a:pt x="12" y="275"/>
                  </a:lnTo>
                  <a:lnTo>
                    <a:pt x="17" y="270"/>
                  </a:lnTo>
                  <a:lnTo>
                    <a:pt x="24" y="265"/>
                  </a:lnTo>
                  <a:close/>
                </a:path>
              </a:pathLst>
            </a:custGeom>
            <a:grpFill/>
            <a:ln w="127000">
              <a:noFill/>
            </a:ln>
          </p:spPr>
          <p:txBody>
            <a:bodyPr vert="horz" wrap="square" lIns="60951" tIns="30475" rIns="60951" bIns="30475" numCol="1" anchor="t" anchorCtr="0" compatLnSpc="1">
              <a:prstTxWarp prst="textNoShape">
                <a:avLst/>
              </a:prstTxWarp>
            </a:bodyPr>
            <a:lstStyle/>
            <a:p>
              <a:endParaRPr lang="en-US" sz="1200"/>
            </a:p>
          </p:txBody>
        </p:sp>
        <p:sp>
          <p:nvSpPr>
            <p:cNvPr id="39" name="Полилиния 38"/>
            <p:cNvSpPr>
              <a:spLocks/>
            </p:cNvSpPr>
            <p:nvPr/>
          </p:nvSpPr>
          <p:spPr bwMode="auto">
            <a:xfrm>
              <a:off x="11100382" y="4415375"/>
              <a:ext cx="1558653" cy="2632764"/>
            </a:xfrm>
            <a:custGeom>
              <a:avLst/>
              <a:gdLst>
                <a:gd name="connsiteX0" fmla="*/ 142221 w 1558653"/>
                <a:gd name="connsiteY0" fmla="*/ 0 h 2632764"/>
                <a:gd name="connsiteX1" fmla="*/ 219296 w 1558653"/>
                <a:gd name="connsiteY1" fmla="*/ 132059 h 2632764"/>
                <a:gd name="connsiteX2" fmla="*/ 287980 w 1558653"/>
                <a:gd name="connsiteY2" fmla="*/ 250336 h 2632764"/>
                <a:gd name="connsiteX3" fmla="*/ 288100 w 1558653"/>
                <a:gd name="connsiteY3" fmla="*/ 249946 h 2632764"/>
                <a:gd name="connsiteX4" fmla="*/ 620561 w 1558653"/>
                <a:gd name="connsiteY4" fmla="*/ 819575 h 2632764"/>
                <a:gd name="connsiteX5" fmla="*/ 628360 w 1558653"/>
                <a:gd name="connsiteY5" fmla="*/ 832521 h 2632764"/>
                <a:gd name="connsiteX6" fmla="*/ 633559 w 1558653"/>
                <a:gd name="connsiteY6" fmla="*/ 850646 h 2632764"/>
                <a:gd name="connsiteX7" fmla="*/ 636159 w 1558653"/>
                <a:gd name="connsiteY7" fmla="*/ 868771 h 2632764"/>
                <a:gd name="connsiteX8" fmla="*/ 636159 w 1558653"/>
                <a:gd name="connsiteY8" fmla="*/ 884307 h 2632764"/>
                <a:gd name="connsiteX9" fmla="*/ 633559 w 1558653"/>
                <a:gd name="connsiteY9" fmla="*/ 902432 h 2632764"/>
                <a:gd name="connsiteX10" fmla="*/ 628360 w 1558653"/>
                <a:gd name="connsiteY10" fmla="*/ 917967 h 2632764"/>
                <a:gd name="connsiteX11" fmla="*/ 623160 w 1558653"/>
                <a:gd name="connsiteY11" fmla="*/ 930914 h 2632764"/>
                <a:gd name="connsiteX12" fmla="*/ 612761 w 1558653"/>
                <a:gd name="connsiteY12" fmla="*/ 949039 h 2632764"/>
                <a:gd name="connsiteX13" fmla="*/ 599763 w 1558653"/>
                <a:gd name="connsiteY13" fmla="*/ 959396 h 2632764"/>
                <a:gd name="connsiteX14" fmla="*/ 586764 w 1558653"/>
                <a:gd name="connsiteY14" fmla="*/ 969753 h 2632764"/>
                <a:gd name="connsiteX15" fmla="*/ 573765 w 1558653"/>
                <a:gd name="connsiteY15" fmla="*/ 980110 h 2632764"/>
                <a:gd name="connsiteX16" fmla="*/ 555567 w 1558653"/>
                <a:gd name="connsiteY16" fmla="*/ 987878 h 2632764"/>
                <a:gd name="connsiteX17" fmla="*/ 539968 w 1558653"/>
                <a:gd name="connsiteY17" fmla="*/ 993056 h 2632764"/>
                <a:gd name="connsiteX18" fmla="*/ 524370 w 1558653"/>
                <a:gd name="connsiteY18" fmla="*/ 993056 h 2632764"/>
                <a:gd name="connsiteX19" fmla="*/ 506172 w 1558653"/>
                <a:gd name="connsiteY19" fmla="*/ 993056 h 2632764"/>
                <a:gd name="connsiteX20" fmla="*/ 487973 w 1558653"/>
                <a:gd name="connsiteY20" fmla="*/ 990467 h 2632764"/>
                <a:gd name="connsiteX21" fmla="*/ 235798 w 1558653"/>
                <a:gd name="connsiteY21" fmla="*/ 920557 h 2632764"/>
                <a:gd name="connsiteX22" fmla="*/ 243597 w 1558653"/>
                <a:gd name="connsiteY22" fmla="*/ 993056 h 2632764"/>
                <a:gd name="connsiteX23" fmla="*/ 253996 w 1558653"/>
                <a:gd name="connsiteY23" fmla="*/ 1060377 h 2632764"/>
                <a:gd name="connsiteX24" fmla="*/ 269595 w 1558653"/>
                <a:gd name="connsiteY24" fmla="*/ 1130288 h 2632764"/>
                <a:gd name="connsiteX25" fmla="*/ 285193 w 1558653"/>
                <a:gd name="connsiteY25" fmla="*/ 1197609 h 2632764"/>
                <a:gd name="connsiteX26" fmla="*/ 305991 w 1558653"/>
                <a:gd name="connsiteY26" fmla="*/ 1264930 h 2632764"/>
                <a:gd name="connsiteX27" fmla="*/ 324189 w 1558653"/>
                <a:gd name="connsiteY27" fmla="*/ 1329662 h 2632764"/>
                <a:gd name="connsiteX28" fmla="*/ 350187 w 1558653"/>
                <a:gd name="connsiteY28" fmla="*/ 1394393 h 2632764"/>
                <a:gd name="connsiteX29" fmla="*/ 373585 w 1558653"/>
                <a:gd name="connsiteY29" fmla="*/ 1459125 h 2632764"/>
                <a:gd name="connsiteX30" fmla="*/ 404781 w 1558653"/>
                <a:gd name="connsiteY30" fmla="*/ 1518678 h 2632764"/>
                <a:gd name="connsiteX31" fmla="*/ 435979 w 1558653"/>
                <a:gd name="connsiteY31" fmla="*/ 1583410 h 2632764"/>
                <a:gd name="connsiteX32" fmla="*/ 464576 w 1558653"/>
                <a:gd name="connsiteY32" fmla="*/ 1642963 h 2632764"/>
                <a:gd name="connsiteX33" fmla="*/ 500972 w 1558653"/>
                <a:gd name="connsiteY33" fmla="*/ 1699927 h 2632764"/>
                <a:gd name="connsiteX34" fmla="*/ 539968 w 1558653"/>
                <a:gd name="connsiteY34" fmla="*/ 1756891 h 2632764"/>
                <a:gd name="connsiteX35" fmla="*/ 578965 w 1558653"/>
                <a:gd name="connsiteY35" fmla="*/ 1811266 h 2632764"/>
                <a:gd name="connsiteX36" fmla="*/ 620561 w 1558653"/>
                <a:gd name="connsiteY36" fmla="*/ 1865641 h 2632764"/>
                <a:gd name="connsiteX37" fmla="*/ 662157 w 1558653"/>
                <a:gd name="connsiteY37" fmla="*/ 1917426 h 2632764"/>
                <a:gd name="connsiteX38" fmla="*/ 706352 w 1558653"/>
                <a:gd name="connsiteY38" fmla="*/ 1966622 h 2632764"/>
                <a:gd name="connsiteX39" fmla="*/ 753148 w 1558653"/>
                <a:gd name="connsiteY39" fmla="*/ 2015818 h 2632764"/>
                <a:gd name="connsiteX40" fmla="*/ 802543 w 1558653"/>
                <a:gd name="connsiteY40" fmla="*/ 2062425 h 2632764"/>
                <a:gd name="connsiteX41" fmla="*/ 851938 w 1558653"/>
                <a:gd name="connsiteY41" fmla="*/ 2109032 h 2632764"/>
                <a:gd name="connsiteX42" fmla="*/ 906533 w 1558653"/>
                <a:gd name="connsiteY42" fmla="*/ 2153050 h 2632764"/>
                <a:gd name="connsiteX43" fmla="*/ 958528 w 1558653"/>
                <a:gd name="connsiteY43" fmla="*/ 2194478 h 2632764"/>
                <a:gd name="connsiteX44" fmla="*/ 1013123 w 1558653"/>
                <a:gd name="connsiteY44" fmla="*/ 2235906 h 2632764"/>
                <a:gd name="connsiteX45" fmla="*/ 1070317 w 1558653"/>
                <a:gd name="connsiteY45" fmla="*/ 2272156 h 2632764"/>
                <a:gd name="connsiteX46" fmla="*/ 1130111 w 1558653"/>
                <a:gd name="connsiteY46" fmla="*/ 2305817 h 2632764"/>
                <a:gd name="connsiteX47" fmla="*/ 1189905 w 1558653"/>
                <a:gd name="connsiteY47" fmla="*/ 2342066 h 2632764"/>
                <a:gd name="connsiteX48" fmla="*/ 1252299 w 1558653"/>
                <a:gd name="connsiteY48" fmla="*/ 2373138 h 2632764"/>
                <a:gd name="connsiteX49" fmla="*/ 1312093 w 1558653"/>
                <a:gd name="connsiteY49" fmla="*/ 2401620 h 2632764"/>
                <a:gd name="connsiteX50" fmla="*/ 1377087 w 1558653"/>
                <a:gd name="connsiteY50" fmla="*/ 2427512 h 2632764"/>
                <a:gd name="connsiteX51" fmla="*/ 1442081 w 1558653"/>
                <a:gd name="connsiteY51" fmla="*/ 2450816 h 2632764"/>
                <a:gd name="connsiteX52" fmla="*/ 1507075 w 1558653"/>
                <a:gd name="connsiteY52" fmla="*/ 2476709 h 2632764"/>
                <a:gd name="connsiteX53" fmla="*/ 1558653 w 1558653"/>
                <a:gd name="connsiteY53" fmla="*/ 2490539 h 2632764"/>
                <a:gd name="connsiteX54" fmla="*/ 1311827 w 1558653"/>
                <a:gd name="connsiteY54" fmla="*/ 2632764 h 2632764"/>
                <a:gd name="connsiteX55" fmla="*/ 1251291 w 1558653"/>
                <a:gd name="connsiteY55" fmla="*/ 2610802 h 2632764"/>
                <a:gd name="connsiteX56" fmla="*/ 0 w 1558653"/>
                <a:gd name="connsiteY56" fmla="*/ 739608 h 2632764"/>
                <a:gd name="connsiteX57" fmla="*/ 92108 w 1558653"/>
                <a:gd name="connsiteY57" fmla="*/ 135715 h 2632764"/>
                <a:gd name="connsiteX58" fmla="*/ 142221 w 1558653"/>
                <a:gd name="connsiteY58" fmla="*/ 0 h 2632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558653" h="2632764">
                  <a:moveTo>
                    <a:pt x="142221" y="0"/>
                  </a:moveTo>
                  <a:lnTo>
                    <a:pt x="219296" y="132059"/>
                  </a:lnTo>
                  <a:lnTo>
                    <a:pt x="287980" y="250336"/>
                  </a:lnTo>
                  <a:lnTo>
                    <a:pt x="288100" y="249946"/>
                  </a:lnTo>
                  <a:lnTo>
                    <a:pt x="620561" y="819575"/>
                  </a:lnTo>
                  <a:lnTo>
                    <a:pt x="628360" y="832521"/>
                  </a:lnTo>
                  <a:lnTo>
                    <a:pt x="633559" y="850646"/>
                  </a:lnTo>
                  <a:lnTo>
                    <a:pt x="636159" y="868771"/>
                  </a:lnTo>
                  <a:lnTo>
                    <a:pt x="636159" y="884307"/>
                  </a:lnTo>
                  <a:lnTo>
                    <a:pt x="633559" y="902432"/>
                  </a:lnTo>
                  <a:lnTo>
                    <a:pt x="628360" y="917967"/>
                  </a:lnTo>
                  <a:lnTo>
                    <a:pt x="623160" y="930914"/>
                  </a:lnTo>
                  <a:lnTo>
                    <a:pt x="612761" y="949039"/>
                  </a:lnTo>
                  <a:lnTo>
                    <a:pt x="599763" y="959396"/>
                  </a:lnTo>
                  <a:lnTo>
                    <a:pt x="586764" y="969753"/>
                  </a:lnTo>
                  <a:lnTo>
                    <a:pt x="573765" y="980110"/>
                  </a:lnTo>
                  <a:lnTo>
                    <a:pt x="555567" y="987878"/>
                  </a:lnTo>
                  <a:lnTo>
                    <a:pt x="539968" y="993056"/>
                  </a:lnTo>
                  <a:lnTo>
                    <a:pt x="524370" y="993056"/>
                  </a:lnTo>
                  <a:lnTo>
                    <a:pt x="506172" y="993056"/>
                  </a:lnTo>
                  <a:lnTo>
                    <a:pt x="487973" y="990467"/>
                  </a:lnTo>
                  <a:lnTo>
                    <a:pt x="235798" y="920557"/>
                  </a:lnTo>
                  <a:lnTo>
                    <a:pt x="243597" y="993056"/>
                  </a:lnTo>
                  <a:lnTo>
                    <a:pt x="253996" y="1060377"/>
                  </a:lnTo>
                  <a:lnTo>
                    <a:pt x="269595" y="1130288"/>
                  </a:lnTo>
                  <a:lnTo>
                    <a:pt x="285193" y="1197609"/>
                  </a:lnTo>
                  <a:lnTo>
                    <a:pt x="305991" y="1264930"/>
                  </a:lnTo>
                  <a:lnTo>
                    <a:pt x="324189" y="1329662"/>
                  </a:lnTo>
                  <a:lnTo>
                    <a:pt x="350187" y="1394393"/>
                  </a:lnTo>
                  <a:lnTo>
                    <a:pt x="373585" y="1459125"/>
                  </a:lnTo>
                  <a:lnTo>
                    <a:pt x="404781" y="1518678"/>
                  </a:lnTo>
                  <a:lnTo>
                    <a:pt x="435979" y="1583410"/>
                  </a:lnTo>
                  <a:lnTo>
                    <a:pt x="464576" y="1642963"/>
                  </a:lnTo>
                  <a:lnTo>
                    <a:pt x="500972" y="1699927"/>
                  </a:lnTo>
                  <a:lnTo>
                    <a:pt x="539968" y="1756891"/>
                  </a:lnTo>
                  <a:lnTo>
                    <a:pt x="578965" y="1811266"/>
                  </a:lnTo>
                  <a:lnTo>
                    <a:pt x="620561" y="1865641"/>
                  </a:lnTo>
                  <a:lnTo>
                    <a:pt x="662157" y="1917426"/>
                  </a:lnTo>
                  <a:lnTo>
                    <a:pt x="706352" y="1966622"/>
                  </a:lnTo>
                  <a:lnTo>
                    <a:pt x="753148" y="2015818"/>
                  </a:lnTo>
                  <a:lnTo>
                    <a:pt x="802543" y="2062425"/>
                  </a:lnTo>
                  <a:lnTo>
                    <a:pt x="851938" y="2109032"/>
                  </a:lnTo>
                  <a:lnTo>
                    <a:pt x="906533" y="2153050"/>
                  </a:lnTo>
                  <a:lnTo>
                    <a:pt x="958528" y="2194478"/>
                  </a:lnTo>
                  <a:lnTo>
                    <a:pt x="1013123" y="2235906"/>
                  </a:lnTo>
                  <a:lnTo>
                    <a:pt x="1070317" y="2272156"/>
                  </a:lnTo>
                  <a:lnTo>
                    <a:pt x="1130111" y="2305817"/>
                  </a:lnTo>
                  <a:lnTo>
                    <a:pt x="1189905" y="2342066"/>
                  </a:lnTo>
                  <a:lnTo>
                    <a:pt x="1252299" y="2373138"/>
                  </a:lnTo>
                  <a:lnTo>
                    <a:pt x="1312093" y="2401620"/>
                  </a:lnTo>
                  <a:lnTo>
                    <a:pt x="1377087" y="2427512"/>
                  </a:lnTo>
                  <a:lnTo>
                    <a:pt x="1442081" y="2450816"/>
                  </a:lnTo>
                  <a:lnTo>
                    <a:pt x="1507075" y="2476709"/>
                  </a:lnTo>
                  <a:lnTo>
                    <a:pt x="1558653" y="2490539"/>
                  </a:lnTo>
                  <a:lnTo>
                    <a:pt x="1311827" y="2632764"/>
                  </a:lnTo>
                  <a:lnTo>
                    <a:pt x="1251291" y="2610802"/>
                  </a:lnTo>
                  <a:cubicBezTo>
                    <a:pt x="515960" y="2302512"/>
                    <a:pt x="0" y="1580786"/>
                    <a:pt x="0" y="739608"/>
                  </a:cubicBezTo>
                  <a:cubicBezTo>
                    <a:pt x="0" y="529314"/>
                    <a:pt x="32247" y="326485"/>
                    <a:pt x="92108" y="135715"/>
                  </a:cubicBezTo>
                  <a:lnTo>
                    <a:pt x="142221" y="0"/>
                  </a:lnTo>
                  <a:close/>
                </a:path>
              </a:pathLst>
            </a:custGeom>
            <a:grpFill/>
            <a:ln w="127000">
              <a:noFill/>
            </a:ln>
          </p:spPr>
          <p:txBody>
            <a:bodyPr vert="horz" wrap="square" lIns="60951" tIns="30475" rIns="60951" bIns="30475" numCol="1" anchor="t" anchorCtr="0" compatLnSpc="1">
              <a:prstTxWarp prst="textNoShape">
                <a:avLst/>
              </a:prstTxWarp>
            </a:bodyPr>
            <a:lstStyle/>
            <a:p>
              <a:endParaRPr lang="en-US" sz="1200"/>
            </a:p>
          </p:txBody>
        </p:sp>
      </p:grpSp>
      <p:grpSp>
        <p:nvGrpSpPr>
          <p:cNvPr id="26" name="Группа 25"/>
          <p:cNvGrpSpPr/>
          <p:nvPr/>
        </p:nvGrpSpPr>
        <p:grpSpPr>
          <a:xfrm>
            <a:off x="9955632" y="4111778"/>
            <a:ext cx="1622476" cy="1147026"/>
            <a:chOff x="12006610" y="5629511"/>
            <a:chExt cx="4243830" cy="3000221"/>
          </a:xfrm>
          <a:solidFill>
            <a:schemeClr val="tx1">
              <a:lumMod val="50000"/>
              <a:lumOff val="50000"/>
            </a:schemeClr>
          </a:solidFill>
        </p:grpSpPr>
        <p:sp>
          <p:nvSpPr>
            <p:cNvPr id="4" name="Freeform 12"/>
            <p:cNvSpPr>
              <a:spLocks/>
            </p:cNvSpPr>
            <p:nvPr/>
          </p:nvSpPr>
          <p:spPr bwMode="auto">
            <a:xfrm>
              <a:off x="12006610" y="5629511"/>
              <a:ext cx="4243830" cy="3000221"/>
            </a:xfrm>
            <a:custGeom>
              <a:avLst/>
              <a:gdLst>
                <a:gd name="T0" fmla="*/ 515 w 1638"/>
                <a:gd name="T1" fmla="*/ 512 h 1156"/>
                <a:gd name="T2" fmla="*/ 569 w 1638"/>
                <a:gd name="T3" fmla="*/ 505 h 1156"/>
                <a:gd name="T4" fmla="*/ 622 w 1638"/>
                <a:gd name="T5" fmla="*/ 493 h 1156"/>
                <a:gd name="T6" fmla="*/ 674 w 1638"/>
                <a:gd name="T7" fmla="*/ 477 h 1156"/>
                <a:gd name="T8" fmla="*/ 724 w 1638"/>
                <a:gd name="T9" fmla="*/ 458 h 1156"/>
                <a:gd name="T10" fmla="*/ 771 w 1638"/>
                <a:gd name="T11" fmla="*/ 436 h 1156"/>
                <a:gd name="T12" fmla="*/ 817 w 1638"/>
                <a:gd name="T13" fmla="*/ 410 h 1156"/>
                <a:gd name="T14" fmla="*/ 861 w 1638"/>
                <a:gd name="T15" fmla="*/ 381 h 1156"/>
                <a:gd name="T16" fmla="*/ 902 w 1638"/>
                <a:gd name="T17" fmla="*/ 349 h 1156"/>
                <a:gd name="T18" fmla="*/ 941 w 1638"/>
                <a:gd name="T19" fmla="*/ 314 h 1156"/>
                <a:gd name="T20" fmla="*/ 977 w 1638"/>
                <a:gd name="T21" fmla="*/ 276 h 1156"/>
                <a:gd name="T22" fmla="*/ 1010 w 1638"/>
                <a:gd name="T23" fmla="*/ 236 h 1156"/>
                <a:gd name="T24" fmla="*/ 1041 w 1638"/>
                <a:gd name="T25" fmla="*/ 192 h 1156"/>
                <a:gd name="T26" fmla="*/ 1067 w 1638"/>
                <a:gd name="T27" fmla="*/ 148 h 1156"/>
                <a:gd name="T28" fmla="*/ 1091 w 1638"/>
                <a:gd name="T29" fmla="*/ 101 h 1156"/>
                <a:gd name="T30" fmla="*/ 1111 w 1638"/>
                <a:gd name="T31" fmla="*/ 51 h 1156"/>
                <a:gd name="T32" fmla="*/ 1127 w 1638"/>
                <a:gd name="T33" fmla="*/ 0 h 1156"/>
                <a:gd name="T34" fmla="*/ 1268 w 1638"/>
                <a:gd name="T35" fmla="*/ 240 h 1156"/>
                <a:gd name="T36" fmla="*/ 1281 w 1638"/>
                <a:gd name="T37" fmla="*/ 251 h 1156"/>
                <a:gd name="T38" fmla="*/ 1298 w 1638"/>
                <a:gd name="T39" fmla="*/ 255 h 1156"/>
                <a:gd name="T40" fmla="*/ 1315 w 1638"/>
                <a:gd name="T41" fmla="*/ 253 h 1156"/>
                <a:gd name="T42" fmla="*/ 1638 w 1638"/>
                <a:gd name="T43" fmla="*/ 69 h 1156"/>
                <a:gd name="T44" fmla="*/ 1613 w 1638"/>
                <a:gd name="T45" fmla="*/ 170 h 1156"/>
                <a:gd name="T46" fmla="*/ 1577 w 1638"/>
                <a:gd name="T47" fmla="*/ 267 h 1156"/>
                <a:gd name="T48" fmla="*/ 1535 w 1638"/>
                <a:gd name="T49" fmla="*/ 360 h 1156"/>
                <a:gd name="T50" fmla="*/ 1485 w 1638"/>
                <a:gd name="T51" fmla="*/ 449 h 1156"/>
                <a:gd name="T52" fmla="*/ 1427 w 1638"/>
                <a:gd name="T53" fmla="*/ 532 h 1156"/>
                <a:gd name="T54" fmla="*/ 1363 w 1638"/>
                <a:gd name="T55" fmla="*/ 611 h 1156"/>
                <a:gd name="T56" fmla="*/ 1293 w 1638"/>
                <a:gd name="T57" fmla="*/ 684 h 1156"/>
                <a:gd name="T58" fmla="*/ 1218 w 1638"/>
                <a:gd name="T59" fmla="*/ 752 h 1156"/>
                <a:gd name="T60" fmla="*/ 1136 w 1638"/>
                <a:gd name="T61" fmla="*/ 812 h 1156"/>
                <a:gd name="T62" fmla="*/ 1049 w 1638"/>
                <a:gd name="T63" fmla="*/ 866 h 1156"/>
                <a:gd name="T64" fmla="*/ 958 w 1638"/>
                <a:gd name="T65" fmla="*/ 913 h 1156"/>
                <a:gd name="T66" fmla="*/ 862 w 1638"/>
                <a:gd name="T67" fmla="*/ 952 h 1156"/>
                <a:gd name="T68" fmla="*/ 763 w 1638"/>
                <a:gd name="T69" fmla="*/ 983 h 1156"/>
                <a:gd name="T70" fmla="*/ 660 w 1638"/>
                <a:gd name="T71" fmla="*/ 1006 h 1156"/>
                <a:gd name="T72" fmla="*/ 553 w 1638"/>
                <a:gd name="T73" fmla="*/ 1020 h 1156"/>
                <a:gd name="T74" fmla="*/ 445 w 1638"/>
                <a:gd name="T75" fmla="*/ 1024 h 1156"/>
                <a:gd name="T76" fmla="*/ 411 w 1638"/>
                <a:gd name="T77" fmla="*/ 1024 h 1156"/>
                <a:gd name="T78" fmla="*/ 376 w 1638"/>
                <a:gd name="T79" fmla="*/ 1022 h 1156"/>
                <a:gd name="T80" fmla="*/ 347 w 1638"/>
                <a:gd name="T81" fmla="*/ 1130 h 1156"/>
                <a:gd name="T82" fmla="*/ 339 w 1638"/>
                <a:gd name="T83" fmla="*/ 1141 h 1156"/>
                <a:gd name="T84" fmla="*/ 330 w 1638"/>
                <a:gd name="T85" fmla="*/ 1150 h 1156"/>
                <a:gd name="T86" fmla="*/ 318 w 1638"/>
                <a:gd name="T87" fmla="*/ 1154 h 1156"/>
                <a:gd name="T88" fmla="*/ 305 w 1638"/>
                <a:gd name="T89" fmla="*/ 1156 h 1156"/>
                <a:gd name="T90" fmla="*/ 292 w 1638"/>
                <a:gd name="T91" fmla="*/ 1154 h 1156"/>
                <a:gd name="T92" fmla="*/ 281 w 1638"/>
                <a:gd name="T93" fmla="*/ 1149 h 1156"/>
                <a:gd name="T94" fmla="*/ 271 w 1638"/>
                <a:gd name="T95" fmla="*/ 1140 h 1156"/>
                <a:gd name="T96" fmla="*/ 5 w 1638"/>
                <a:gd name="T97" fmla="*/ 685 h 1156"/>
                <a:gd name="T98" fmla="*/ 0 w 1638"/>
                <a:gd name="T99" fmla="*/ 668 h 1156"/>
                <a:gd name="T100" fmla="*/ 1 w 1638"/>
                <a:gd name="T101" fmla="*/ 650 h 1156"/>
                <a:gd name="T102" fmla="*/ 8 w 1638"/>
                <a:gd name="T103" fmla="*/ 636 h 1156"/>
                <a:gd name="T104" fmla="*/ 22 w 1638"/>
                <a:gd name="T105" fmla="*/ 624 h 1156"/>
                <a:gd name="T106" fmla="*/ 481 w 1638"/>
                <a:gd name="T107" fmla="*/ 361 h 1156"/>
                <a:gd name="T108" fmla="*/ 494 w 1638"/>
                <a:gd name="T109" fmla="*/ 359 h 1156"/>
                <a:gd name="T110" fmla="*/ 506 w 1638"/>
                <a:gd name="T111" fmla="*/ 359 h 1156"/>
                <a:gd name="T112" fmla="*/ 519 w 1638"/>
                <a:gd name="T113" fmla="*/ 364 h 1156"/>
                <a:gd name="T114" fmla="*/ 530 w 1638"/>
                <a:gd name="T115" fmla="*/ 373 h 1156"/>
                <a:gd name="T116" fmla="*/ 537 w 1638"/>
                <a:gd name="T117" fmla="*/ 383 h 1156"/>
                <a:gd name="T118" fmla="*/ 541 w 1638"/>
                <a:gd name="T119" fmla="*/ 395 h 1156"/>
                <a:gd name="T120" fmla="*/ 541 w 1638"/>
                <a:gd name="T121" fmla="*/ 408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38" h="1156">
                  <a:moveTo>
                    <a:pt x="540" y="415"/>
                  </a:moveTo>
                  <a:lnTo>
                    <a:pt x="515" y="512"/>
                  </a:lnTo>
                  <a:lnTo>
                    <a:pt x="541" y="509"/>
                  </a:lnTo>
                  <a:lnTo>
                    <a:pt x="569" y="505"/>
                  </a:lnTo>
                  <a:lnTo>
                    <a:pt x="596" y="500"/>
                  </a:lnTo>
                  <a:lnTo>
                    <a:pt x="622" y="493"/>
                  </a:lnTo>
                  <a:lnTo>
                    <a:pt x="648" y="486"/>
                  </a:lnTo>
                  <a:lnTo>
                    <a:pt x="674" y="477"/>
                  </a:lnTo>
                  <a:lnTo>
                    <a:pt x="699" y="469"/>
                  </a:lnTo>
                  <a:lnTo>
                    <a:pt x="724" y="458"/>
                  </a:lnTo>
                  <a:lnTo>
                    <a:pt x="748" y="448"/>
                  </a:lnTo>
                  <a:lnTo>
                    <a:pt x="771" y="436"/>
                  </a:lnTo>
                  <a:lnTo>
                    <a:pt x="795" y="424"/>
                  </a:lnTo>
                  <a:lnTo>
                    <a:pt x="817" y="410"/>
                  </a:lnTo>
                  <a:lnTo>
                    <a:pt x="840" y="396"/>
                  </a:lnTo>
                  <a:lnTo>
                    <a:pt x="861" y="381"/>
                  </a:lnTo>
                  <a:lnTo>
                    <a:pt x="882" y="366"/>
                  </a:lnTo>
                  <a:lnTo>
                    <a:pt x="902" y="349"/>
                  </a:lnTo>
                  <a:lnTo>
                    <a:pt x="922" y="332"/>
                  </a:lnTo>
                  <a:lnTo>
                    <a:pt x="941" y="314"/>
                  </a:lnTo>
                  <a:lnTo>
                    <a:pt x="960" y="295"/>
                  </a:lnTo>
                  <a:lnTo>
                    <a:pt x="977" y="276"/>
                  </a:lnTo>
                  <a:lnTo>
                    <a:pt x="994" y="256"/>
                  </a:lnTo>
                  <a:lnTo>
                    <a:pt x="1010" y="236"/>
                  </a:lnTo>
                  <a:lnTo>
                    <a:pt x="1026" y="215"/>
                  </a:lnTo>
                  <a:lnTo>
                    <a:pt x="1041" y="192"/>
                  </a:lnTo>
                  <a:lnTo>
                    <a:pt x="1055" y="170"/>
                  </a:lnTo>
                  <a:lnTo>
                    <a:pt x="1067" y="148"/>
                  </a:lnTo>
                  <a:lnTo>
                    <a:pt x="1079" y="124"/>
                  </a:lnTo>
                  <a:lnTo>
                    <a:pt x="1091" y="101"/>
                  </a:lnTo>
                  <a:lnTo>
                    <a:pt x="1101" y="76"/>
                  </a:lnTo>
                  <a:lnTo>
                    <a:pt x="1111" y="51"/>
                  </a:lnTo>
                  <a:lnTo>
                    <a:pt x="1120" y="27"/>
                  </a:lnTo>
                  <a:lnTo>
                    <a:pt x="1127" y="0"/>
                  </a:lnTo>
                  <a:lnTo>
                    <a:pt x="1262" y="233"/>
                  </a:lnTo>
                  <a:lnTo>
                    <a:pt x="1268" y="240"/>
                  </a:lnTo>
                  <a:lnTo>
                    <a:pt x="1274" y="246"/>
                  </a:lnTo>
                  <a:lnTo>
                    <a:pt x="1281" y="251"/>
                  </a:lnTo>
                  <a:lnTo>
                    <a:pt x="1290" y="254"/>
                  </a:lnTo>
                  <a:lnTo>
                    <a:pt x="1298" y="255"/>
                  </a:lnTo>
                  <a:lnTo>
                    <a:pt x="1307" y="255"/>
                  </a:lnTo>
                  <a:lnTo>
                    <a:pt x="1315" y="253"/>
                  </a:lnTo>
                  <a:lnTo>
                    <a:pt x="1324" y="249"/>
                  </a:lnTo>
                  <a:lnTo>
                    <a:pt x="1638" y="69"/>
                  </a:lnTo>
                  <a:lnTo>
                    <a:pt x="1626" y="120"/>
                  </a:lnTo>
                  <a:lnTo>
                    <a:pt x="1613" y="170"/>
                  </a:lnTo>
                  <a:lnTo>
                    <a:pt x="1595" y="219"/>
                  </a:lnTo>
                  <a:lnTo>
                    <a:pt x="1577" y="267"/>
                  </a:lnTo>
                  <a:lnTo>
                    <a:pt x="1557" y="314"/>
                  </a:lnTo>
                  <a:lnTo>
                    <a:pt x="1535" y="360"/>
                  </a:lnTo>
                  <a:lnTo>
                    <a:pt x="1510" y="405"/>
                  </a:lnTo>
                  <a:lnTo>
                    <a:pt x="1485" y="449"/>
                  </a:lnTo>
                  <a:lnTo>
                    <a:pt x="1457" y="491"/>
                  </a:lnTo>
                  <a:lnTo>
                    <a:pt x="1427" y="532"/>
                  </a:lnTo>
                  <a:lnTo>
                    <a:pt x="1396" y="572"/>
                  </a:lnTo>
                  <a:lnTo>
                    <a:pt x="1363" y="611"/>
                  </a:lnTo>
                  <a:lnTo>
                    <a:pt x="1329" y="648"/>
                  </a:lnTo>
                  <a:lnTo>
                    <a:pt x="1293" y="684"/>
                  </a:lnTo>
                  <a:lnTo>
                    <a:pt x="1256" y="719"/>
                  </a:lnTo>
                  <a:lnTo>
                    <a:pt x="1218" y="752"/>
                  </a:lnTo>
                  <a:lnTo>
                    <a:pt x="1177" y="782"/>
                  </a:lnTo>
                  <a:lnTo>
                    <a:pt x="1136" y="812"/>
                  </a:lnTo>
                  <a:lnTo>
                    <a:pt x="1093" y="840"/>
                  </a:lnTo>
                  <a:lnTo>
                    <a:pt x="1049" y="866"/>
                  </a:lnTo>
                  <a:lnTo>
                    <a:pt x="1004" y="890"/>
                  </a:lnTo>
                  <a:lnTo>
                    <a:pt x="958" y="913"/>
                  </a:lnTo>
                  <a:lnTo>
                    <a:pt x="910" y="933"/>
                  </a:lnTo>
                  <a:lnTo>
                    <a:pt x="862" y="952"/>
                  </a:lnTo>
                  <a:lnTo>
                    <a:pt x="813" y="968"/>
                  </a:lnTo>
                  <a:lnTo>
                    <a:pt x="763" y="983"/>
                  </a:lnTo>
                  <a:lnTo>
                    <a:pt x="712" y="996"/>
                  </a:lnTo>
                  <a:lnTo>
                    <a:pt x="660" y="1006"/>
                  </a:lnTo>
                  <a:lnTo>
                    <a:pt x="606" y="1014"/>
                  </a:lnTo>
                  <a:lnTo>
                    <a:pt x="553" y="1020"/>
                  </a:lnTo>
                  <a:lnTo>
                    <a:pt x="500" y="1023"/>
                  </a:lnTo>
                  <a:lnTo>
                    <a:pt x="445" y="1024"/>
                  </a:lnTo>
                  <a:lnTo>
                    <a:pt x="428" y="1024"/>
                  </a:lnTo>
                  <a:lnTo>
                    <a:pt x="411" y="1024"/>
                  </a:lnTo>
                  <a:lnTo>
                    <a:pt x="394" y="1023"/>
                  </a:lnTo>
                  <a:lnTo>
                    <a:pt x="376" y="1022"/>
                  </a:lnTo>
                  <a:lnTo>
                    <a:pt x="349" y="1123"/>
                  </a:lnTo>
                  <a:lnTo>
                    <a:pt x="347" y="1130"/>
                  </a:lnTo>
                  <a:lnTo>
                    <a:pt x="343" y="1136"/>
                  </a:lnTo>
                  <a:lnTo>
                    <a:pt x="339" y="1141"/>
                  </a:lnTo>
                  <a:lnTo>
                    <a:pt x="335" y="1145"/>
                  </a:lnTo>
                  <a:lnTo>
                    <a:pt x="330" y="1150"/>
                  </a:lnTo>
                  <a:lnTo>
                    <a:pt x="324" y="1152"/>
                  </a:lnTo>
                  <a:lnTo>
                    <a:pt x="318" y="1154"/>
                  </a:lnTo>
                  <a:lnTo>
                    <a:pt x="312" y="1156"/>
                  </a:lnTo>
                  <a:lnTo>
                    <a:pt x="305" y="1156"/>
                  </a:lnTo>
                  <a:lnTo>
                    <a:pt x="299" y="1156"/>
                  </a:lnTo>
                  <a:lnTo>
                    <a:pt x="292" y="1154"/>
                  </a:lnTo>
                  <a:lnTo>
                    <a:pt x="287" y="1152"/>
                  </a:lnTo>
                  <a:lnTo>
                    <a:pt x="281" y="1149"/>
                  </a:lnTo>
                  <a:lnTo>
                    <a:pt x="275" y="1144"/>
                  </a:lnTo>
                  <a:lnTo>
                    <a:pt x="271" y="1140"/>
                  </a:lnTo>
                  <a:lnTo>
                    <a:pt x="267" y="1134"/>
                  </a:lnTo>
                  <a:lnTo>
                    <a:pt x="5" y="685"/>
                  </a:lnTo>
                  <a:lnTo>
                    <a:pt x="2" y="677"/>
                  </a:lnTo>
                  <a:lnTo>
                    <a:pt x="0" y="668"/>
                  </a:lnTo>
                  <a:lnTo>
                    <a:pt x="0" y="659"/>
                  </a:lnTo>
                  <a:lnTo>
                    <a:pt x="1" y="650"/>
                  </a:lnTo>
                  <a:lnTo>
                    <a:pt x="4" y="643"/>
                  </a:lnTo>
                  <a:lnTo>
                    <a:pt x="8" y="636"/>
                  </a:lnTo>
                  <a:lnTo>
                    <a:pt x="15" y="629"/>
                  </a:lnTo>
                  <a:lnTo>
                    <a:pt x="22" y="624"/>
                  </a:lnTo>
                  <a:lnTo>
                    <a:pt x="474" y="364"/>
                  </a:lnTo>
                  <a:lnTo>
                    <a:pt x="481" y="361"/>
                  </a:lnTo>
                  <a:lnTo>
                    <a:pt x="487" y="359"/>
                  </a:lnTo>
                  <a:lnTo>
                    <a:pt x="494" y="359"/>
                  </a:lnTo>
                  <a:lnTo>
                    <a:pt x="500" y="358"/>
                  </a:lnTo>
                  <a:lnTo>
                    <a:pt x="506" y="359"/>
                  </a:lnTo>
                  <a:lnTo>
                    <a:pt x="513" y="361"/>
                  </a:lnTo>
                  <a:lnTo>
                    <a:pt x="519" y="364"/>
                  </a:lnTo>
                  <a:lnTo>
                    <a:pt x="524" y="368"/>
                  </a:lnTo>
                  <a:lnTo>
                    <a:pt x="530" y="373"/>
                  </a:lnTo>
                  <a:lnTo>
                    <a:pt x="534" y="377"/>
                  </a:lnTo>
                  <a:lnTo>
                    <a:pt x="537" y="383"/>
                  </a:lnTo>
                  <a:lnTo>
                    <a:pt x="540" y="389"/>
                  </a:lnTo>
                  <a:lnTo>
                    <a:pt x="541" y="395"/>
                  </a:lnTo>
                  <a:lnTo>
                    <a:pt x="543" y="401"/>
                  </a:lnTo>
                  <a:lnTo>
                    <a:pt x="541" y="408"/>
                  </a:lnTo>
                  <a:lnTo>
                    <a:pt x="540" y="415"/>
                  </a:lnTo>
                  <a:close/>
                </a:path>
              </a:pathLst>
            </a:custGeom>
            <a:grpFill/>
            <a:ln w="127000">
              <a:noFill/>
            </a:ln>
          </p:spPr>
          <p:txBody>
            <a:bodyPr vert="horz" wrap="square" lIns="60951" tIns="30475" rIns="60951" bIns="30475" numCol="1" anchor="t" anchorCtr="0" compatLnSpc="1">
              <a:prstTxWarp prst="textNoShape">
                <a:avLst/>
              </a:prstTxWarp>
            </a:bodyPr>
            <a:lstStyle/>
            <a:p>
              <a:endParaRPr lang="en-US" sz="1200"/>
            </a:p>
          </p:txBody>
        </p:sp>
        <p:sp>
          <p:nvSpPr>
            <p:cNvPr id="40" name="Полилиния 39"/>
            <p:cNvSpPr>
              <a:spLocks/>
            </p:cNvSpPr>
            <p:nvPr/>
          </p:nvSpPr>
          <p:spPr bwMode="auto">
            <a:xfrm>
              <a:off x="12425045" y="5630645"/>
              <a:ext cx="2639994" cy="1555121"/>
            </a:xfrm>
            <a:custGeom>
              <a:avLst/>
              <a:gdLst>
                <a:gd name="connsiteX0" fmla="*/ 2501172 w 2639994"/>
                <a:gd name="connsiteY0" fmla="*/ 0 h 1555121"/>
                <a:gd name="connsiteX1" fmla="*/ 2639994 w 2639994"/>
                <a:gd name="connsiteY1" fmla="*/ 238607 h 1555121"/>
                <a:gd name="connsiteX2" fmla="*/ 2611856 w 2639994"/>
                <a:gd name="connsiteY2" fmla="*/ 314810 h 1555121"/>
                <a:gd name="connsiteX3" fmla="*/ 724097 w 2639994"/>
                <a:gd name="connsiteY3" fmla="*/ 1555121 h 1555121"/>
                <a:gd name="connsiteX4" fmla="*/ 114858 w 2639994"/>
                <a:gd name="connsiteY4" fmla="*/ 1463821 h 1555121"/>
                <a:gd name="connsiteX5" fmla="*/ 0 w 2639994"/>
                <a:gd name="connsiteY5" fmla="*/ 1422151 h 1555121"/>
                <a:gd name="connsiteX6" fmla="*/ 250004 w 2639994"/>
                <a:gd name="connsiteY6" fmla="*/ 1279563 h 1555121"/>
                <a:gd name="connsiteX7" fmla="*/ 233989 w 2639994"/>
                <a:gd name="connsiteY7" fmla="*/ 1275269 h 1555121"/>
                <a:gd name="connsiteX8" fmla="*/ 809633 w 2639994"/>
                <a:gd name="connsiteY8" fmla="*/ 943572 h 1555121"/>
                <a:gd name="connsiteX9" fmla="*/ 827769 w 2639994"/>
                <a:gd name="connsiteY9" fmla="*/ 935786 h 1555121"/>
                <a:gd name="connsiteX10" fmla="*/ 843314 w 2639994"/>
                <a:gd name="connsiteY10" fmla="*/ 930596 h 1555121"/>
                <a:gd name="connsiteX11" fmla="*/ 861450 w 2639994"/>
                <a:gd name="connsiteY11" fmla="*/ 930596 h 1555121"/>
                <a:gd name="connsiteX12" fmla="*/ 876995 w 2639994"/>
                <a:gd name="connsiteY12" fmla="*/ 928000 h 1555121"/>
                <a:gd name="connsiteX13" fmla="*/ 892541 w 2639994"/>
                <a:gd name="connsiteY13" fmla="*/ 930596 h 1555121"/>
                <a:gd name="connsiteX14" fmla="*/ 910677 w 2639994"/>
                <a:gd name="connsiteY14" fmla="*/ 935786 h 1555121"/>
                <a:gd name="connsiteX15" fmla="*/ 926222 w 2639994"/>
                <a:gd name="connsiteY15" fmla="*/ 943572 h 1555121"/>
                <a:gd name="connsiteX16" fmla="*/ 939176 w 2639994"/>
                <a:gd name="connsiteY16" fmla="*/ 953954 h 1555121"/>
                <a:gd name="connsiteX17" fmla="*/ 954721 w 2639994"/>
                <a:gd name="connsiteY17" fmla="*/ 966931 h 1555121"/>
                <a:gd name="connsiteX18" fmla="*/ 965085 w 2639994"/>
                <a:gd name="connsiteY18" fmla="*/ 977312 h 1555121"/>
                <a:gd name="connsiteX19" fmla="*/ 972857 w 2639994"/>
                <a:gd name="connsiteY19" fmla="*/ 992884 h 1555121"/>
                <a:gd name="connsiteX20" fmla="*/ 980630 w 2639994"/>
                <a:gd name="connsiteY20" fmla="*/ 1008456 h 1555121"/>
                <a:gd name="connsiteX21" fmla="*/ 983221 w 2639994"/>
                <a:gd name="connsiteY21" fmla="*/ 1024028 h 1555121"/>
                <a:gd name="connsiteX22" fmla="*/ 988402 w 2639994"/>
                <a:gd name="connsiteY22" fmla="*/ 1039600 h 1555121"/>
                <a:gd name="connsiteX23" fmla="*/ 983221 w 2639994"/>
                <a:gd name="connsiteY23" fmla="*/ 1057768 h 1555121"/>
                <a:gd name="connsiteX24" fmla="*/ 980630 w 2639994"/>
                <a:gd name="connsiteY24" fmla="*/ 1075935 h 1555121"/>
                <a:gd name="connsiteX25" fmla="*/ 915858 w 2639994"/>
                <a:gd name="connsiteY25" fmla="*/ 1327684 h 1555121"/>
                <a:gd name="connsiteX26" fmla="*/ 983221 w 2639994"/>
                <a:gd name="connsiteY26" fmla="*/ 1319898 h 1555121"/>
                <a:gd name="connsiteX27" fmla="*/ 1055765 w 2639994"/>
                <a:gd name="connsiteY27" fmla="*/ 1309516 h 1555121"/>
                <a:gd name="connsiteX28" fmla="*/ 1125718 w 2639994"/>
                <a:gd name="connsiteY28" fmla="*/ 1296540 h 1555121"/>
                <a:gd name="connsiteX29" fmla="*/ 1193080 w 2639994"/>
                <a:gd name="connsiteY29" fmla="*/ 1278372 h 1555121"/>
                <a:gd name="connsiteX30" fmla="*/ 1260443 w 2639994"/>
                <a:gd name="connsiteY30" fmla="*/ 1260205 h 1555121"/>
                <a:gd name="connsiteX31" fmla="*/ 1327805 w 2639994"/>
                <a:gd name="connsiteY31" fmla="*/ 1236847 h 1555121"/>
                <a:gd name="connsiteX32" fmla="*/ 1392577 w 2639994"/>
                <a:gd name="connsiteY32" fmla="*/ 1216084 h 1555121"/>
                <a:gd name="connsiteX33" fmla="*/ 1457348 w 2639994"/>
                <a:gd name="connsiteY33" fmla="*/ 1187535 h 1555121"/>
                <a:gd name="connsiteX34" fmla="*/ 1519529 w 2639994"/>
                <a:gd name="connsiteY34" fmla="*/ 1161582 h 1555121"/>
                <a:gd name="connsiteX35" fmla="*/ 1579119 w 2639994"/>
                <a:gd name="connsiteY35" fmla="*/ 1130437 h 1555121"/>
                <a:gd name="connsiteX36" fmla="*/ 1641299 w 2639994"/>
                <a:gd name="connsiteY36" fmla="*/ 1099293 h 1555121"/>
                <a:gd name="connsiteX37" fmla="*/ 1698298 w 2639994"/>
                <a:gd name="connsiteY37" fmla="*/ 1062958 h 1555121"/>
                <a:gd name="connsiteX38" fmla="*/ 1757888 w 2639994"/>
                <a:gd name="connsiteY38" fmla="*/ 1026624 h 1555121"/>
                <a:gd name="connsiteX39" fmla="*/ 1812296 w 2639994"/>
                <a:gd name="connsiteY39" fmla="*/ 987693 h 1555121"/>
                <a:gd name="connsiteX40" fmla="*/ 1866704 w 2639994"/>
                <a:gd name="connsiteY40" fmla="*/ 948763 h 1555121"/>
                <a:gd name="connsiteX41" fmla="*/ 1918521 w 2639994"/>
                <a:gd name="connsiteY41" fmla="*/ 904642 h 1555121"/>
                <a:gd name="connsiteX42" fmla="*/ 1970339 w 2639994"/>
                <a:gd name="connsiteY42" fmla="*/ 860521 h 1555121"/>
                <a:gd name="connsiteX43" fmla="*/ 2019565 w 2639994"/>
                <a:gd name="connsiteY43" fmla="*/ 813805 h 1555121"/>
                <a:gd name="connsiteX44" fmla="*/ 2068791 w 2639994"/>
                <a:gd name="connsiteY44" fmla="*/ 764494 h 1555121"/>
                <a:gd name="connsiteX45" fmla="*/ 2112836 w 2639994"/>
                <a:gd name="connsiteY45" fmla="*/ 715182 h 1555121"/>
                <a:gd name="connsiteX46" fmla="*/ 2156881 w 2639994"/>
                <a:gd name="connsiteY46" fmla="*/ 663275 h 1555121"/>
                <a:gd name="connsiteX47" fmla="*/ 2198335 w 2639994"/>
                <a:gd name="connsiteY47" fmla="*/ 611368 h 1555121"/>
                <a:gd name="connsiteX48" fmla="*/ 2239788 w 2639994"/>
                <a:gd name="connsiteY48" fmla="*/ 556866 h 1555121"/>
                <a:gd name="connsiteX49" fmla="*/ 2278651 w 2639994"/>
                <a:gd name="connsiteY49" fmla="*/ 497173 h 1555121"/>
                <a:gd name="connsiteX50" fmla="*/ 2314923 w 2639994"/>
                <a:gd name="connsiteY50" fmla="*/ 440075 h 1555121"/>
                <a:gd name="connsiteX51" fmla="*/ 2346013 w 2639994"/>
                <a:gd name="connsiteY51" fmla="*/ 382978 h 1555121"/>
                <a:gd name="connsiteX52" fmla="*/ 2377104 w 2639994"/>
                <a:gd name="connsiteY52" fmla="*/ 320689 h 1555121"/>
                <a:gd name="connsiteX53" fmla="*/ 2408194 w 2639994"/>
                <a:gd name="connsiteY53" fmla="*/ 260996 h 1555121"/>
                <a:gd name="connsiteX54" fmla="*/ 2434103 w 2639994"/>
                <a:gd name="connsiteY54" fmla="*/ 196113 h 1555121"/>
                <a:gd name="connsiteX55" fmla="*/ 2460011 w 2639994"/>
                <a:gd name="connsiteY55" fmla="*/ 131229 h 1555121"/>
                <a:gd name="connsiteX56" fmla="*/ 2483329 w 2639994"/>
                <a:gd name="connsiteY56" fmla="*/ 68941 h 1555121"/>
                <a:gd name="connsiteX57" fmla="*/ 2501172 w 2639994"/>
                <a:gd name="connsiteY57" fmla="*/ 0 h 155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639994" h="1555121">
                  <a:moveTo>
                    <a:pt x="2501172" y="0"/>
                  </a:moveTo>
                  <a:lnTo>
                    <a:pt x="2639994" y="238607"/>
                  </a:lnTo>
                  <a:lnTo>
                    <a:pt x="2611856" y="314810"/>
                  </a:lnTo>
                  <a:cubicBezTo>
                    <a:pt x="2300837" y="1043689"/>
                    <a:pt x="1572721" y="1555121"/>
                    <a:pt x="724097" y="1555121"/>
                  </a:cubicBezTo>
                  <a:cubicBezTo>
                    <a:pt x="511941" y="1555121"/>
                    <a:pt x="307317" y="1523157"/>
                    <a:pt x="114858" y="1463821"/>
                  </a:cubicBezTo>
                  <a:lnTo>
                    <a:pt x="0" y="1422151"/>
                  </a:lnTo>
                  <a:lnTo>
                    <a:pt x="250004" y="1279563"/>
                  </a:lnTo>
                  <a:lnTo>
                    <a:pt x="233989" y="1275269"/>
                  </a:lnTo>
                  <a:lnTo>
                    <a:pt x="809633" y="943572"/>
                  </a:lnTo>
                  <a:lnTo>
                    <a:pt x="827769" y="935786"/>
                  </a:lnTo>
                  <a:lnTo>
                    <a:pt x="843314" y="930596"/>
                  </a:lnTo>
                  <a:lnTo>
                    <a:pt x="861450" y="930596"/>
                  </a:lnTo>
                  <a:lnTo>
                    <a:pt x="876995" y="928000"/>
                  </a:lnTo>
                  <a:lnTo>
                    <a:pt x="892541" y="930596"/>
                  </a:lnTo>
                  <a:lnTo>
                    <a:pt x="910677" y="935786"/>
                  </a:lnTo>
                  <a:lnTo>
                    <a:pt x="926222" y="943572"/>
                  </a:lnTo>
                  <a:lnTo>
                    <a:pt x="939176" y="953954"/>
                  </a:lnTo>
                  <a:lnTo>
                    <a:pt x="954721" y="966931"/>
                  </a:lnTo>
                  <a:lnTo>
                    <a:pt x="965085" y="977312"/>
                  </a:lnTo>
                  <a:lnTo>
                    <a:pt x="972857" y="992884"/>
                  </a:lnTo>
                  <a:lnTo>
                    <a:pt x="980630" y="1008456"/>
                  </a:lnTo>
                  <a:lnTo>
                    <a:pt x="983221" y="1024028"/>
                  </a:lnTo>
                  <a:lnTo>
                    <a:pt x="988402" y="1039600"/>
                  </a:lnTo>
                  <a:lnTo>
                    <a:pt x="983221" y="1057768"/>
                  </a:lnTo>
                  <a:lnTo>
                    <a:pt x="980630" y="1075935"/>
                  </a:lnTo>
                  <a:lnTo>
                    <a:pt x="915858" y="1327684"/>
                  </a:lnTo>
                  <a:lnTo>
                    <a:pt x="983221" y="1319898"/>
                  </a:lnTo>
                  <a:lnTo>
                    <a:pt x="1055765" y="1309516"/>
                  </a:lnTo>
                  <a:lnTo>
                    <a:pt x="1125718" y="1296540"/>
                  </a:lnTo>
                  <a:lnTo>
                    <a:pt x="1193080" y="1278372"/>
                  </a:lnTo>
                  <a:lnTo>
                    <a:pt x="1260443" y="1260205"/>
                  </a:lnTo>
                  <a:lnTo>
                    <a:pt x="1327805" y="1236847"/>
                  </a:lnTo>
                  <a:lnTo>
                    <a:pt x="1392577" y="1216084"/>
                  </a:lnTo>
                  <a:lnTo>
                    <a:pt x="1457348" y="1187535"/>
                  </a:lnTo>
                  <a:lnTo>
                    <a:pt x="1519529" y="1161582"/>
                  </a:lnTo>
                  <a:lnTo>
                    <a:pt x="1579119" y="1130437"/>
                  </a:lnTo>
                  <a:lnTo>
                    <a:pt x="1641299" y="1099293"/>
                  </a:lnTo>
                  <a:lnTo>
                    <a:pt x="1698298" y="1062958"/>
                  </a:lnTo>
                  <a:lnTo>
                    <a:pt x="1757888" y="1026624"/>
                  </a:lnTo>
                  <a:lnTo>
                    <a:pt x="1812296" y="987693"/>
                  </a:lnTo>
                  <a:lnTo>
                    <a:pt x="1866704" y="948763"/>
                  </a:lnTo>
                  <a:lnTo>
                    <a:pt x="1918521" y="904642"/>
                  </a:lnTo>
                  <a:lnTo>
                    <a:pt x="1970339" y="860521"/>
                  </a:lnTo>
                  <a:lnTo>
                    <a:pt x="2019565" y="813805"/>
                  </a:lnTo>
                  <a:lnTo>
                    <a:pt x="2068791" y="764494"/>
                  </a:lnTo>
                  <a:lnTo>
                    <a:pt x="2112836" y="715182"/>
                  </a:lnTo>
                  <a:lnTo>
                    <a:pt x="2156881" y="663275"/>
                  </a:lnTo>
                  <a:lnTo>
                    <a:pt x="2198335" y="611368"/>
                  </a:lnTo>
                  <a:lnTo>
                    <a:pt x="2239788" y="556866"/>
                  </a:lnTo>
                  <a:lnTo>
                    <a:pt x="2278651" y="497173"/>
                  </a:lnTo>
                  <a:lnTo>
                    <a:pt x="2314923" y="440075"/>
                  </a:lnTo>
                  <a:lnTo>
                    <a:pt x="2346013" y="382978"/>
                  </a:lnTo>
                  <a:lnTo>
                    <a:pt x="2377104" y="320689"/>
                  </a:lnTo>
                  <a:lnTo>
                    <a:pt x="2408194" y="260996"/>
                  </a:lnTo>
                  <a:lnTo>
                    <a:pt x="2434103" y="196113"/>
                  </a:lnTo>
                  <a:lnTo>
                    <a:pt x="2460011" y="131229"/>
                  </a:lnTo>
                  <a:lnTo>
                    <a:pt x="2483329" y="68941"/>
                  </a:lnTo>
                  <a:lnTo>
                    <a:pt x="2501172" y="0"/>
                  </a:lnTo>
                  <a:close/>
                </a:path>
              </a:pathLst>
            </a:custGeom>
            <a:grpFill/>
            <a:ln w="127000">
              <a:noFill/>
            </a:ln>
          </p:spPr>
          <p:txBody>
            <a:bodyPr vert="horz" wrap="square" lIns="60951" tIns="30475" rIns="60951" bIns="30475" numCol="1" anchor="t" anchorCtr="0" compatLnSpc="1">
              <a:prstTxWarp prst="textNoShape">
                <a:avLst/>
              </a:prstTxWarp>
            </a:bodyPr>
            <a:lstStyle/>
            <a:p>
              <a:endParaRPr lang="en-US" sz="1200"/>
            </a:p>
          </p:txBody>
        </p:sp>
      </p:grpSp>
      <p:grpSp>
        <p:nvGrpSpPr>
          <p:cNvPr id="25" name="Группа 24"/>
          <p:cNvGrpSpPr/>
          <p:nvPr/>
        </p:nvGrpSpPr>
        <p:grpSpPr>
          <a:xfrm>
            <a:off x="10550421" y="2784420"/>
            <a:ext cx="1152972" cy="1610596"/>
            <a:chOff x="13636937" y="2086801"/>
            <a:chExt cx="3015766" cy="4212744"/>
          </a:xfrm>
          <a:solidFill>
            <a:schemeClr val="tx1">
              <a:lumMod val="25000"/>
              <a:lumOff val="75000"/>
            </a:schemeClr>
          </a:solidFill>
        </p:grpSpPr>
        <p:sp>
          <p:nvSpPr>
            <p:cNvPr id="5" name="Freeform 13"/>
            <p:cNvSpPr>
              <a:spLocks/>
            </p:cNvSpPr>
            <p:nvPr/>
          </p:nvSpPr>
          <p:spPr bwMode="auto">
            <a:xfrm>
              <a:off x="13636937" y="2086801"/>
              <a:ext cx="3015766" cy="4212744"/>
            </a:xfrm>
            <a:custGeom>
              <a:avLst/>
              <a:gdLst>
                <a:gd name="T0" fmla="*/ 515 w 1166"/>
                <a:gd name="T1" fmla="*/ 1114 h 1624"/>
                <a:gd name="T2" fmla="*/ 508 w 1166"/>
                <a:gd name="T3" fmla="*/ 1059 h 1624"/>
                <a:gd name="T4" fmla="*/ 497 w 1166"/>
                <a:gd name="T5" fmla="*/ 1006 h 1624"/>
                <a:gd name="T6" fmla="*/ 481 w 1166"/>
                <a:gd name="T7" fmla="*/ 956 h 1624"/>
                <a:gd name="T8" fmla="*/ 462 w 1166"/>
                <a:gd name="T9" fmla="*/ 906 h 1624"/>
                <a:gd name="T10" fmla="*/ 440 w 1166"/>
                <a:gd name="T11" fmla="*/ 859 h 1624"/>
                <a:gd name="T12" fmla="*/ 413 w 1166"/>
                <a:gd name="T13" fmla="*/ 813 h 1624"/>
                <a:gd name="T14" fmla="*/ 383 w 1166"/>
                <a:gd name="T15" fmla="*/ 770 h 1624"/>
                <a:gd name="T16" fmla="*/ 351 w 1166"/>
                <a:gd name="T17" fmla="*/ 729 h 1624"/>
                <a:gd name="T18" fmla="*/ 316 w 1166"/>
                <a:gd name="T19" fmla="*/ 691 h 1624"/>
                <a:gd name="T20" fmla="*/ 278 w 1166"/>
                <a:gd name="T21" fmla="*/ 655 h 1624"/>
                <a:gd name="T22" fmla="*/ 236 w 1166"/>
                <a:gd name="T23" fmla="*/ 622 h 1624"/>
                <a:gd name="T24" fmla="*/ 194 w 1166"/>
                <a:gd name="T25" fmla="*/ 593 h 1624"/>
                <a:gd name="T26" fmla="*/ 148 w 1166"/>
                <a:gd name="T27" fmla="*/ 566 h 1624"/>
                <a:gd name="T28" fmla="*/ 101 w 1166"/>
                <a:gd name="T29" fmla="*/ 543 h 1624"/>
                <a:gd name="T30" fmla="*/ 51 w 1166"/>
                <a:gd name="T31" fmla="*/ 523 h 1624"/>
                <a:gd name="T32" fmla="*/ 0 w 1166"/>
                <a:gd name="T33" fmla="*/ 507 h 1624"/>
                <a:gd name="T34" fmla="*/ 243 w 1166"/>
                <a:gd name="T35" fmla="*/ 367 h 1624"/>
                <a:gd name="T36" fmla="*/ 253 w 1166"/>
                <a:gd name="T37" fmla="*/ 353 h 1624"/>
                <a:gd name="T38" fmla="*/ 258 w 1166"/>
                <a:gd name="T39" fmla="*/ 336 h 1624"/>
                <a:gd name="T40" fmla="*/ 256 w 1166"/>
                <a:gd name="T41" fmla="*/ 319 h 1624"/>
                <a:gd name="T42" fmla="*/ 70 w 1166"/>
                <a:gd name="T43" fmla="*/ 0 h 1624"/>
                <a:gd name="T44" fmla="*/ 176 w 1166"/>
                <a:gd name="T45" fmla="*/ 27 h 1624"/>
                <a:gd name="T46" fmla="*/ 278 w 1166"/>
                <a:gd name="T47" fmla="*/ 64 h 1624"/>
                <a:gd name="T48" fmla="*/ 376 w 1166"/>
                <a:gd name="T49" fmla="*/ 109 h 1624"/>
                <a:gd name="T50" fmla="*/ 467 w 1166"/>
                <a:gd name="T51" fmla="*/ 162 h 1624"/>
                <a:gd name="T52" fmla="*/ 555 w 1166"/>
                <a:gd name="T53" fmla="*/ 222 h 1624"/>
                <a:gd name="T54" fmla="*/ 636 w 1166"/>
                <a:gd name="T55" fmla="*/ 290 h 1624"/>
                <a:gd name="T56" fmla="*/ 711 w 1166"/>
                <a:gd name="T57" fmla="*/ 364 h 1624"/>
                <a:gd name="T58" fmla="*/ 779 w 1166"/>
                <a:gd name="T59" fmla="*/ 444 h 1624"/>
                <a:gd name="T60" fmla="*/ 840 w 1166"/>
                <a:gd name="T61" fmla="*/ 530 h 1624"/>
                <a:gd name="T62" fmla="*/ 893 w 1166"/>
                <a:gd name="T63" fmla="*/ 621 h 1624"/>
                <a:gd name="T64" fmla="*/ 939 w 1166"/>
                <a:gd name="T65" fmla="*/ 717 h 1624"/>
                <a:gd name="T66" fmla="*/ 976 w 1166"/>
                <a:gd name="T67" fmla="*/ 816 h 1624"/>
                <a:gd name="T68" fmla="*/ 1004 w 1166"/>
                <a:gd name="T69" fmla="*/ 921 h 1624"/>
                <a:gd name="T70" fmla="*/ 1023 w 1166"/>
                <a:gd name="T71" fmla="*/ 1027 h 1624"/>
                <a:gd name="T72" fmla="*/ 1032 w 1166"/>
                <a:gd name="T73" fmla="*/ 1138 h 1624"/>
                <a:gd name="T74" fmla="*/ 1031 w 1166"/>
                <a:gd name="T75" fmla="*/ 1250 h 1624"/>
                <a:gd name="T76" fmla="*/ 1139 w 1166"/>
                <a:gd name="T77" fmla="*/ 1280 h 1624"/>
                <a:gd name="T78" fmla="*/ 1151 w 1166"/>
                <a:gd name="T79" fmla="*/ 1287 h 1624"/>
                <a:gd name="T80" fmla="*/ 1159 w 1166"/>
                <a:gd name="T81" fmla="*/ 1297 h 1624"/>
                <a:gd name="T82" fmla="*/ 1165 w 1166"/>
                <a:gd name="T83" fmla="*/ 1308 h 1624"/>
                <a:gd name="T84" fmla="*/ 1166 w 1166"/>
                <a:gd name="T85" fmla="*/ 1321 h 1624"/>
                <a:gd name="T86" fmla="*/ 1164 w 1166"/>
                <a:gd name="T87" fmla="*/ 1333 h 1624"/>
                <a:gd name="T88" fmla="*/ 1158 w 1166"/>
                <a:gd name="T89" fmla="*/ 1345 h 1624"/>
                <a:gd name="T90" fmla="*/ 1150 w 1166"/>
                <a:gd name="T91" fmla="*/ 1356 h 1624"/>
                <a:gd name="T92" fmla="*/ 691 w 1166"/>
                <a:gd name="T93" fmla="*/ 1618 h 1624"/>
                <a:gd name="T94" fmla="*/ 674 w 1166"/>
                <a:gd name="T95" fmla="*/ 1624 h 1624"/>
                <a:gd name="T96" fmla="*/ 657 w 1166"/>
                <a:gd name="T97" fmla="*/ 1623 h 1624"/>
                <a:gd name="T98" fmla="*/ 641 w 1166"/>
                <a:gd name="T99" fmla="*/ 1615 h 1624"/>
                <a:gd name="T100" fmla="*/ 629 w 1166"/>
                <a:gd name="T101" fmla="*/ 1602 h 1624"/>
                <a:gd name="T102" fmla="*/ 365 w 1166"/>
                <a:gd name="T103" fmla="*/ 1147 h 1624"/>
                <a:gd name="T104" fmla="*/ 362 w 1166"/>
                <a:gd name="T105" fmla="*/ 1134 h 1624"/>
                <a:gd name="T106" fmla="*/ 363 w 1166"/>
                <a:gd name="T107" fmla="*/ 1121 h 1624"/>
                <a:gd name="T108" fmla="*/ 367 w 1166"/>
                <a:gd name="T109" fmla="*/ 1110 h 1624"/>
                <a:gd name="T110" fmla="*/ 376 w 1166"/>
                <a:gd name="T111" fmla="*/ 1098 h 1624"/>
                <a:gd name="T112" fmla="*/ 387 w 1166"/>
                <a:gd name="T113" fmla="*/ 1091 h 1624"/>
                <a:gd name="T114" fmla="*/ 398 w 1166"/>
                <a:gd name="T115" fmla="*/ 1087 h 1624"/>
                <a:gd name="T116" fmla="*/ 412 w 1166"/>
                <a:gd name="T117" fmla="*/ 1087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66" h="1624">
                  <a:moveTo>
                    <a:pt x="418" y="1088"/>
                  </a:moveTo>
                  <a:lnTo>
                    <a:pt x="515" y="1114"/>
                  </a:lnTo>
                  <a:lnTo>
                    <a:pt x="512" y="1087"/>
                  </a:lnTo>
                  <a:lnTo>
                    <a:pt x="508" y="1059"/>
                  </a:lnTo>
                  <a:lnTo>
                    <a:pt x="503" y="1033"/>
                  </a:lnTo>
                  <a:lnTo>
                    <a:pt x="497" y="1006"/>
                  </a:lnTo>
                  <a:lnTo>
                    <a:pt x="490" y="981"/>
                  </a:lnTo>
                  <a:lnTo>
                    <a:pt x="481" y="956"/>
                  </a:lnTo>
                  <a:lnTo>
                    <a:pt x="472" y="930"/>
                  </a:lnTo>
                  <a:lnTo>
                    <a:pt x="462" y="906"/>
                  </a:lnTo>
                  <a:lnTo>
                    <a:pt x="451" y="882"/>
                  </a:lnTo>
                  <a:lnTo>
                    <a:pt x="440" y="859"/>
                  </a:lnTo>
                  <a:lnTo>
                    <a:pt x="427" y="835"/>
                  </a:lnTo>
                  <a:lnTo>
                    <a:pt x="413" y="813"/>
                  </a:lnTo>
                  <a:lnTo>
                    <a:pt x="399" y="791"/>
                  </a:lnTo>
                  <a:lnTo>
                    <a:pt x="383" y="770"/>
                  </a:lnTo>
                  <a:lnTo>
                    <a:pt x="367" y="749"/>
                  </a:lnTo>
                  <a:lnTo>
                    <a:pt x="351" y="729"/>
                  </a:lnTo>
                  <a:lnTo>
                    <a:pt x="334" y="710"/>
                  </a:lnTo>
                  <a:lnTo>
                    <a:pt x="316" y="691"/>
                  </a:lnTo>
                  <a:lnTo>
                    <a:pt x="297" y="673"/>
                  </a:lnTo>
                  <a:lnTo>
                    <a:pt x="278" y="655"/>
                  </a:lnTo>
                  <a:lnTo>
                    <a:pt x="258" y="638"/>
                  </a:lnTo>
                  <a:lnTo>
                    <a:pt x="236" y="622"/>
                  </a:lnTo>
                  <a:lnTo>
                    <a:pt x="215" y="607"/>
                  </a:lnTo>
                  <a:lnTo>
                    <a:pt x="194" y="593"/>
                  </a:lnTo>
                  <a:lnTo>
                    <a:pt x="171" y="579"/>
                  </a:lnTo>
                  <a:lnTo>
                    <a:pt x="148" y="566"/>
                  </a:lnTo>
                  <a:lnTo>
                    <a:pt x="125" y="554"/>
                  </a:lnTo>
                  <a:lnTo>
                    <a:pt x="101" y="543"/>
                  </a:lnTo>
                  <a:lnTo>
                    <a:pt x="77" y="532"/>
                  </a:lnTo>
                  <a:lnTo>
                    <a:pt x="51" y="523"/>
                  </a:lnTo>
                  <a:lnTo>
                    <a:pt x="26" y="515"/>
                  </a:lnTo>
                  <a:lnTo>
                    <a:pt x="0" y="507"/>
                  </a:lnTo>
                  <a:lnTo>
                    <a:pt x="235" y="372"/>
                  </a:lnTo>
                  <a:lnTo>
                    <a:pt x="243" y="367"/>
                  </a:lnTo>
                  <a:lnTo>
                    <a:pt x="248" y="360"/>
                  </a:lnTo>
                  <a:lnTo>
                    <a:pt x="253" y="353"/>
                  </a:lnTo>
                  <a:lnTo>
                    <a:pt x="256" y="345"/>
                  </a:lnTo>
                  <a:lnTo>
                    <a:pt x="258" y="336"/>
                  </a:lnTo>
                  <a:lnTo>
                    <a:pt x="258" y="328"/>
                  </a:lnTo>
                  <a:lnTo>
                    <a:pt x="256" y="319"/>
                  </a:lnTo>
                  <a:lnTo>
                    <a:pt x="251" y="311"/>
                  </a:lnTo>
                  <a:lnTo>
                    <a:pt x="70" y="0"/>
                  </a:lnTo>
                  <a:lnTo>
                    <a:pt x="124" y="12"/>
                  </a:lnTo>
                  <a:lnTo>
                    <a:pt x="176" y="27"/>
                  </a:lnTo>
                  <a:lnTo>
                    <a:pt x="228" y="45"/>
                  </a:lnTo>
                  <a:lnTo>
                    <a:pt x="278" y="64"/>
                  </a:lnTo>
                  <a:lnTo>
                    <a:pt x="327" y="85"/>
                  </a:lnTo>
                  <a:lnTo>
                    <a:pt x="376" y="109"/>
                  </a:lnTo>
                  <a:lnTo>
                    <a:pt x="423" y="135"/>
                  </a:lnTo>
                  <a:lnTo>
                    <a:pt x="467" y="162"/>
                  </a:lnTo>
                  <a:lnTo>
                    <a:pt x="512" y="192"/>
                  </a:lnTo>
                  <a:lnTo>
                    <a:pt x="555" y="222"/>
                  </a:lnTo>
                  <a:lnTo>
                    <a:pt x="596" y="255"/>
                  </a:lnTo>
                  <a:lnTo>
                    <a:pt x="636" y="290"/>
                  </a:lnTo>
                  <a:lnTo>
                    <a:pt x="674" y="326"/>
                  </a:lnTo>
                  <a:lnTo>
                    <a:pt x="711" y="364"/>
                  </a:lnTo>
                  <a:lnTo>
                    <a:pt x="745" y="404"/>
                  </a:lnTo>
                  <a:lnTo>
                    <a:pt x="779" y="444"/>
                  </a:lnTo>
                  <a:lnTo>
                    <a:pt x="810" y="486"/>
                  </a:lnTo>
                  <a:lnTo>
                    <a:pt x="840" y="530"/>
                  </a:lnTo>
                  <a:lnTo>
                    <a:pt x="868" y="575"/>
                  </a:lnTo>
                  <a:lnTo>
                    <a:pt x="893" y="621"/>
                  </a:lnTo>
                  <a:lnTo>
                    <a:pt x="917" y="669"/>
                  </a:lnTo>
                  <a:lnTo>
                    <a:pt x="939" y="717"/>
                  </a:lnTo>
                  <a:lnTo>
                    <a:pt x="958" y="767"/>
                  </a:lnTo>
                  <a:lnTo>
                    <a:pt x="976" y="816"/>
                  </a:lnTo>
                  <a:lnTo>
                    <a:pt x="991" y="868"/>
                  </a:lnTo>
                  <a:lnTo>
                    <a:pt x="1004" y="921"/>
                  </a:lnTo>
                  <a:lnTo>
                    <a:pt x="1015" y="974"/>
                  </a:lnTo>
                  <a:lnTo>
                    <a:pt x="1023" y="1027"/>
                  </a:lnTo>
                  <a:lnTo>
                    <a:pt x="1028" y="1082"/>
                  </a:lnTo>
                  <a:lnTo>
                    <a:pt x="1032" y="1138"/>
                  </a:lnTo>
                  <a:lnTo>
                    <a:pt x="1033" y="1194"/>
                  </a:lnTo>
                  <a:lnTo>
                    <a:pt x="1031" y="1250"/>
                  </a:lnTo>
                  <a:lnTo>
                    <a:pt x="1133" y="1278"/>
                  </a:lnTo>
                  <a:lnTo>
                    <a:pt x="1139" y="1280"/>
                  </a:lnTo>
                  <a:lnTo>
                    <a:pt x="1146" y="1283"/>
                  </a:lnTo>
                  <a:lnTo>
                    <a:pt x="1151" y="1287"/>
                  </a:lnTo>
                  <a:lnTo>
                    <a:pt x="1155" y="1291"/>
                  </a:lnTo>
                  <a:lnTo>
                    <a:pt x="1159" y="1297"/>
                  </a:lnTo>
                  <a:lnTo>
                    <a:pt x="1163" y="1303"/>
                  </a:lnTo>
                  <a:lnTo>
                    <a:pt x="1165" y="1308"/>
                  </a:lnTo>
                  <a:lnTo>
                    <a:pt x="1166" y="1315"/>
                  </a:lnTo>
                  <a:lnTo>
                    <a:pt x="1166" y="1321"/>
                  </a:lnTo>
                  <a:lnTo>
                    <a:pt x="1166" y="1327"/>
                  </a:lnTo>
                  <a:lnTo>
                    <a:pt x="1164" y="1333"/>
                  </a:lnTo>
                  <a:lnTo>
                    <a:pt x="1162" y="1340"/>
                  </a:lnTo>
                  <a:lnTo>
                    <a:pt x="1158" y="1345"/>
                  </a:lnTo>
                  <a:lnTo>
                    <a:pt x="1154" y="1350"/>
                  </a:lnTo>
                  <a:lnTo>
                    <a:pt x="1150" y="1356"/>
                  </a:lnTo>
                  <a:lnTo>
                    <a:pt x="1143" y="1359"/>
                  </a:lnTo>
                  <a:lnTo>
                    <a:pt x="691" y="1618"/>
                  </a:lnTo>
                  <a:lnTo>
                    <a:pt x="682" y="1622"/>
                  </a:lnTo>
                  <a:lnTo>
                    <a:pt x="674" y="1624"/>
                  </a:lnTo>
                  <a:lnTo>
                    <a:pt x="665" y="1624"/>
                  </a:lnTo>
                  <a:lnTo>
                    <a:pt x="657" y="1623"/>
                  </a:lnTo>
                  <a:lnTo>
                    <a:pt x="648" y="1620"/>
                  </a:lnTo>
                  <a:lnTo>
                    <a:pt x="641" y="1615"/>
                  </a:lnTo>
                  <a:lnTo>
                    <a:pt x="635" y="1609"/>
                  </a:lnTo>
                  <a:lnTo>
                    <a:pt x="629" y="1602"/>
                  </a:lnTo>
                  <a:lnTo>
                    <a:pt x="367" y="1153"/>
                  </a:lnTo>
                  <a:lnTo>
                    <a:pt x="365" y="1147"/>
                  </a:lnTo>
                  <a:lnTo>
                    <a:pt x="363" y="1140"/>
                  </a:lnTo>
                  <a:lnTo>
                    <a:pt x="362" y="1134"/>
                  </a:lnTo>
                  <a:lnTo>
                    <a:pt x="362" y="1128"/>
                  </a:lnTo>
                  <a:lnTo>
                    <a:pt x="363" y="1121"/>
                  </a:lnTo>
                  <a:lnTo>
                    <a:pt x="364" y="1115"/>
                  </a:lnTo>
                  <a:lnTo>
                    <a:pt x="367" y="1110"/>
                  </a:lnTo>
                  <a:lnTo>
                    <a:pt x="372" y="1103"/>
                  </a:lnTo>
                  <a:lnTo>
                    <a:pt x="376" y="1098"/>
                  </a:lnTo>
                  <a:lnTo>
                    <a:pt x="381" y="1094"/>
                  </a:lnTo>
                  <a:lnTo>
                    <a:pt x="387" y="1091"/>
                  </a:lnTo>
                  <a:lnTo>
                    <a:pt x="392" y="1089"/>
                  </a:lnTo>
                  <a:lnTo>
                    <a:pt x="398" y="1087"/>
                  </a:lnTo>
                  <a:lnTo>
                    <a:pt x="406" y="1087"/>
                  </a:lnTo>
                  <a:lnTo>
                    <a:pt x="412" y="1087"/>
                  </a:lnTo>
                  <a:lnTo>
                    <a:pt x="418" y="1088"/>
                  </a:lnTo>
                  <a:close/>
                </a:path>
              </a:pathLst>
            </a:custGeom>
            <a:grpFill/>
            <a:ln w="127000">
              <a:noFill/>
            </a:ln>
          </p:spPr>
          <p:txBody>
            <a:bodyPr vert="horz" wrap="square" lIns="60951" tIns="30475" rIns="60951" bIns="30475" numCol="1" anchor="t" anchorCtr="0" compatLnSpc="1">
              <a:prstTxWarp prst="textNoShape">
                <a:avLst/>
              </a:prstTxWarp>
            </a:bodyPr>
            <a:lstStyle/>
            <a:p>
              <a:endParaRPr lang="en-US" sz="1200"/>
            </a:p>
          </p:txBody>
        </p:sp>
        <p:sp>
          <p:nvSpPr>
            <p:cNvPr id="38" name="Полилиния 37"/>
            <p:cNvSpPr>
              <a:spLocks/>
            </p:cNvSpPr>
            <p:nvPr/>
          </p:nvSpPr>
          <p:spPr bwMode="auto">
            <a:xfrm>
              <a:off x="13648051" y="3270144"/>
              <a:ext cx="1543503" cy="2605314"/>
            </a:xfrm>
            <a:custGeom>
              <a:avLst/>
              <a:gdLst>
                <a:gd name="connsiteX0" fmla="*/ 237096 w 1543503"/>
                <a:gd name="connsiteY0" fmla="*/ 0 h 2605314"/>
                <a:gd name="connsiteX1" fmla="*/ 292212 w 1543503"/>
                <a:gd name="connsiteY1" fmla="*/ 19995 h 2605314"/>
                <a:gd name="connsiteX2" fmla="*/ 1543503 w 1543503"/>
                <a:gd name="connsiteY2" fmla="*/ 1891189 h 2605314"/>
                <a:gd name="connsiteX3" fmla="*/ 1451395 w 1543503"/>
                <a:gd name="connsiteY3" fmla="*/ 2495082 h 2605314"/>
                <a:gd name="connsiteX4" fmla="*/ 1410692 w 1543503"/>
                <a:gd name="connsiteY4" fmla="*/ 2605314 h 2605314"/>
                <a:gd name="connsiteX5" fmla="*/ 1272110 w 1543503"/>
                <a:gd name="connsiteY5" fmla="*/ 2365717 h 2605314"/>
                <a:gd name="connsiteX6" fmla="*/ 1271817 w 1543503"/>
                <a:gd name="connsiteY6" fmla="*/ 2366851 h 2605314"/>
                <a:gd name="connsiteX7" fmla="*/ 949216 w 1543503"/>
                <a:gd name="connsiteY7" fmla="*/ 1812365 h 2605314"/>
                <a:gd name="connsiteX8" fmla="*/ 944043 w 1543503"/>
                <a:gd name="connsiteY8" fmla="*/ 1796800 h 2605314"/>
                <a:gd name="connsiteX9" fmla="*/ 938871 w 1543503"/>
                <a:gd name="connsiteY9" fmla="*/ 1778642 h 2605314"/>
                <a:gd name="connsiteX10" fmla="*/ 936284 w 1543503"/>
                <a:gd name="connsiteY10" fmla="*/ 1763078 h 2605314"/>
                <a:gd name="connsiteX11" fmla="*/ 936284 w 1543503"/>
                <a:gd name="connsiteY11" fmla="*/ 1747513 h 2605314"/>
                <a:gd name="connsiteX12" fmla="*/ 938871 w 1543503"/>
                <a:gd name="connsiteY12" fmla="*/ 1729355 h 2605314"/>
                <a:gd name="connsiteX13" fmla="*/ 941457 w 1543503"/>
                <a:gd name="connsiteY13" fmla="*/ 1713791 h 2605314"/>
                <a:gd name="connsiteX14" fmla="*/ 949216 w 1543503"/>
                <a:gd name="connsiteY14" fmla="*/ 1700820 h 2605314"/>
                <a:gd name="connsiteX15" fmla="*/ 962148 w 1543503"/>
                <a:gd name="connsiteY15" fmla="*/ 1682662 h 2605314"/>
                <a:gd name="connsiteX16" fmla="*/ 972494 w 1543503"/>
                <a:gd name="connsiteY16" fmla="*/ 1669692 h 2605314"/>
                <a:gd name="connsiteX17" fmla="*/ 985426 w 1543503"/>
                <a:gd name="connsiteY17" fmla="*/ 1659315 h 2605314"/>
                <a:gd name="connsiteX18" fmla="*/ 1000945 w 1543503"/>
                <a:gd name="connsiteY18" fmla="*/ 1651533 h 2605314"/>
                <a:gd name="connsiteX19" fmla="*/ 1013877 w 1543503"/>
                <a:gd name="connsiteY19" fmla="*/ 1646345 h 2605314"/>
                <a:gd name="connsiteX20" fmla="*/ 1029395 w 1543503"/>
                <a:gd name="connsiteY20" fmla="*/ 1641157 h 2605314"/>
                <a:gd name="connsiteX21" fmla="*/ 1050087 w 1543503"/>
                <a:gd name="connsiteY21" fmla="*/ 1641157 h 2605314"/>
                <a:gd name="connsiteX22" fmla="*/ 1065605 w 1543503"/>
                <a:gd name="connsiteY22" fmla="*/ 1641157 h 2605314"/>
                <a:gd name="connsiteX23" fmla="*/ 1081124 w 1543503"/>
                <a:gd name="connsiteY23" fmla="*/ 1643751 h 2605314"/>
                <a:gd name="connsiteX24" fmla="*/ 1332006 w 1543503"/>
                <a:gd name="connsiteY24" fmla="*/ 1711196 h 2605314"/>
                <a:gd name="connsiteX25" fmla="*/ 1324247 w 1543503"/>
                <a:gd name="connsiteY25" fmla="*/ 1641157 h 2605314"/>
                <a:gd name="connsiteX26" fmla="*/ 1313902 w 1543503"/>
                <a:gd name="connsiteY26" fmla="*/ 1568524 h 2605314"/>
                <a:gd name="connsiteX27" fmla="*/ 1300969 w 1543503"/>
                <a:gd name="connsiteY27" fmla="*/ 1501078 h 2605314"/>
                <a:gd name="connsiteX28" fmla="*/ 1285451 w 1543503"/>
                <a:gd name="connsiteY28" fmla="*/ 1431039 h 2605314"/>
                <a:gd name="connsiteX29" fmla="*/ 1267346 w 1543503"/>
                <a:gd name="connsiteY29" fmla="*/ 1366187 h 2605314"/>
                <a:gd name="connsiteX30" fmla="*/ 1244068 w 1543503"/>
                <a:gd name="connsiteY30" fmla="*/ 1301336 h 2605314"/>
                <a:gd name="connsiteX31" fmla="*/ 1220790 w 1543503"/>
                <a:gd name="connsiteY31" fmla="*/ 1233891 h 2605314"/>
                <a:gd name="connsiteX32" fmla="*/ 1194926 w 1543503"/>
                <a:gd name="connsiteY32" fmla="*/ 1171633 h 2605314"/>
                <a:gd name="connsiteX33" fmla="*/ 1166476 w 1543503"/>
                <a:gd name="connsiteY33" fmla="*/ 1109376 h 2605314"/>
                <a:gd name="connsiteX34" fmla="*/ 1138025 w 1543503"/>
                <a:gd name="connsiteY34" fmla="*/ 1049713 h 2605314"/>
                <a:gd name="connsiteX35" fmla="*/ 1104402 w 1543503"/>
                <a:gd name="connsiteY35" fmla="*/ 987455 h 2605314"/>
                <a:gd name="connsiteX36" fmla="*/ 1068192 w 1543503"/>
                <a:gd name="connsiteY36" fmla="*/ 930386 h 2605314"/>
                <a:gd name="connsiteX37" fmla="*/ 1031982 w 1543503"/>
                <a:gd name="connsiteY37" fmla="*/ 873317 h 2605314"/>
                <a:gd name="connsiteX38" fmla="*/ 990599 w 1543503"/>
                <a:gd name="connsiteY38" fmla="*/ 818842 h 2605314"/>
                <a:gd name="connsiteX39" fmla="*/ 949216 w 1543503"/>
                <a:gd name="connsiteY39" fmla="*/ 764367 h 2605314"/>
                <a:gd name="connsiteX40" fmla="*/ 907834 w 1543503"/>
                <a:gd name="connsiteY40" fmla="*/ 712486 h 2605314"/>
                <a:gd name="connsiteX41" fmla="*/ 863864 w 1543503"/>
                <a:gd name="connsiteY41" fmla="*/ 663199 h 2605314"/>
                <a:gd name="connsiteX42" fmla="*/ 817309 w 1543503"/>
                <a:gd name="connsiteY42" fmla="*/ 613912 h 2605314"/>
                <a:gd name="connsiteX43" fmla="*/ 768167 w 1543503"/>
                <a:gd name="connsiteY43" fmla="*/ 567219 h 2605314"/>
                <a:gd name="connsiteX44" fmla="*/ 719025 w 1543503"/>
                <a:gd name="connsiteY44" fmla="*/ 520526 h 2605314"/>
                <a:gd name="connsiteX45" fmla="*/ 667296 w 1543503"/>
                <a:gd name="connsiteY45" fmla="*/ 476427 h 2605314"/>
                <a:gd name="connsiteX46" fmla="*/ 610395 w 1543503"/>
                <a:gd name="connsiteY46" fmla="*/ 434922 h 2605314"/>
                <a:gd name="connsiteX47" fmla="*/ 556080 w 1543503"/>
                <a:gd name="connsiteY47" fmla="*/ 396011 h 2605314"/>
                <a:gd name="connsiteX48" fmla="*/ 501766 w 1543503"/>
                <a:gd name="connsiteY48" fmla="*/ 359694 h 2605314"/>
                <a:gd name="connsiteX49" fmla="*/ 442278 w 1543503"/>
                <a:gd name="connsiteY49" fmla="*/ 323378 h 2605314"/>
                <a:gd name="connsiteX50" fmla="*/ 382790 w 1543503"/>
                <a:gd name="connsiteY50" fmla="*/ 289655 h 2605314"/>
                <a:gd name="connsiteX51" fmla="*/ 323303 w 1543503"/>
                <a:gd name="connsiteY51" fmla="*/ 258526 h 2605314"/>
                <a:gd name="connsiteX52" fmla="*/ 261228 w 1543503"/>
                <a:gd name="connsiteY52" fmla="*/ 229992 h 2605314"/>
                <a:gd name="connsiteX53" fmla="*/ 199154 w 1543503"/>
                <a:gd name="connsiteY53" fmla="*/ 201457 h 2605314"/>
                <a:gd name="connsiteX54" fmla="*/ 131907 w 1543503"/>
                <a:gd name="connsiteY54" fmla="*/ 178111 h 2605314"/>
                <a:gd name="connsiteX55" fmla="*/ 67247 w 1543503"/>
                <a:gd name="connsiteY55" fmla="*/ 157358 h 2605314"/>
                <a:gd name="connsiteX56" fmla="*/ 0 w 1543503"/>
                <a:gd name="connsiteY56" fmla="*/ 136606 h 2605314"/>
                <a:gd name="connsiteX57" fmla="*/ 237096 w 1543503"/>
                <a:gd name="connsiteY57" fmla="*/ 0 h 260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543503" h="2605314">
                  <a:moveTo>
                    <a:pt x="237096" y="0"/>
                  </a:moveTo>
                  <a:lnTo>
                    <a:pt x="292212" y="19995"/>
                  </a:lnTo>
                  <a:cubicBezTo>
                    <a:pt x="1027543" y="328285"/>
                    <a:pt x="1543503" y="1050012"/>
                    <a:pt x="1543503" y="1891189"/>
                  </a:cubicBezTo>
                  <a:cubicBezTo>
                    <a:pt x="1543503" y="2101484"/>
                    <a:pt x="1511256" y="2304312"/>
                    <a:pt x="1451395" y="2495082"/>
                  </a:cubicBezTo>
                  <a:lnTo>
                    <a:pt x="1410692" y="2605314"/>
                  </a:lnTo>
                  <a:lnTo>
                    <a:pt x="1272110" y="2365717"/>
                  </a:lnTo>
                  <a:lnTo>
                    <a:pt x="1271817" y="2366851"/>
                  </a:lnTo>
                  <a:lnTo>
                    <a:pt x="949216" y="1812365"/>
                  </a:lnTo>
                  <a:lnTo>
                    <a:pt x="944043" y="1796800"/>
                  </a:lnTo>
                  <a:lnTo>
                    <a:pt x="938871" y="1778642"/>
                  </a:lnTo>
                  <a:lnTo>
                    <a:pt x="936284" y="1763078"/>
                  </a:lnTo>
                  <a:lnTo>
                    <a:pt x="936284" y="1747513"/>
                  </a:lnTo>
                  <a:lnTo>
                    <a:pt x="938871" y="1729355"/>
                  </a:lnTo>
                  <a:lnTo>
                    <a:pt x="941457" y="1713791"/>
                  </a:lnTo>
                  <a:lnTo>
                    <a:pt x="949216" y="1700820"/>
                  </a:lnTo>
                  <a:lnTo>
                    <a:pt x="962148" y="1682662"/>
                  </a:lnTo>
                  <a:lnTo>
                    <a:pt x="972494" y="1669692"/>
                  </a:lnTo>
                  <a:lnTo>
                    <a:pt x="985426" y="1659315"/>
                  </a:lnTo>
                  <a:lnTo>
                    <a:pt x="1000945" y="1651533"/>
                  </a:lnTo>
                  <a:lnTo>
                    <a:pt x="1013877" y="1646345"/>
                  </a:lnTo>
                  <a:lnTo>
                    <a:pt x="1029395" y="1641157"/>
                  </a:lnTo>
                  <a:lnTo>
                    <a:pt x="1050087" y="1641157"/>
                  </a:lnTo>
                  <a:lnTo>
                    <a:pt x="1065605" y="1641157"/>
                  </a:lnTo>
                  <a:lnTo>
                    <a:pt x="1081124" y="1643751"/>
                  </a:lnTo>
                  <a:lnTo>
                    <a:pt x="1332006" y="1711196"/>
                  </a:lnTo>
                  <a:lnTo>
                    <a:pt x="1324247" y="1641157"/>
                  </a:lnTo>
                  <a:lnTo>
                    <a:pt x="1313902" y="1568524"/>
                  </a:lnTo>
                  <a:lnTo>
                    <a:pt x="1300969" y="1501078"/>
                  </a:lnTo>
                  <a:lnTo>
                    <a:pt x="1285451" y="1431039"/>
                  </a:lnTo>
                  <a:lnTo>
                    <a:pt x="1267346" y="1366187"/>
                  </a:lnTo>
                  <a:lnTo>
                    <a:pt x="1244068" y="1301336"/>
                  </a:lnTo>
                  <a:lnTo>
                    <a:pt x="1220790" y="1233891"/>
                  </a:lnTo>
                  <a:lnTo>
                    <a:pt x="1194926" y="1171633"/>
                  </a:lnTo>
                  <a:lnTo>
                    <a:pt x="1166476" y="1109376"/>
                  </a:lnTo>
                  <a:lnTo>
                    <a:pt x="1138025" y="1049713"/>
                  </a:lnTo>
                  <a:lnTo>
                    <a:pt x="1104402" y="987455"/>
                  </a:lnTo>
                  <a:lnTo>
                    <a:pt x="1068192" y="930386"/>
                  </a:lnTo>
                  <a:lnTo>
                    <a:pt x="1031982" y="873317"/>
                  </a:lnTo>
                  <a:lnTo>
                    <a:pt x="990599" y="818842"/>
                  </a:lnTo>
                  <a:lnTo>
                    <a:pt x="949216" y="764367"/>
                  </a:lnTo>
                  <a:lnTo>
                    <a:pt x="907834" y="712486"/>
                  </a:lnTo>
                  <a:lnTo>
                    <a:pt x="863864" y="663199"/>
                  </a:lnTo>
                  <a:lnTo>
                    <a:pt x="817309" y="613912"/>
                  </a:lnTo>
                  <a:lnTo>
                    <a:pt x="768167" y="567219"/>
                  </a:lnTo>
                  <a:lnTo>
                    <a:pt x="719025" y="520526"/>
                  </a:lnTo>
                  <a:lnTo>
                    <a:pt x="667296" y="476427"/>
                  </a:lnTo>
                  <a:lnTo>
                    <a:pt x="610395" y="434922"/>
                  </a:lnTo>
                  <a:lnTo>
                    <a:pt x="556080" y="396011"/>
                  </a:lnTo>
                  <a:lnTo>
                    <a:pt x="501766" y="359694"/>
                  </a:lnTo>
                  <a:lnTo>
                    <a:pt x="442278" y="323378"/>
                  </a:lnTo>
                  <a:lnTo>
                    <a:pt x="382790" y="289655"/>
                  </a:lnTo>
                  <a:lnTo>
                    <a:pt x="323303" y="258526"/>
                  </a:lnTo>
                  <a:lnTo>
                    <a:pt x="261228" y="229992"/>
                  </a:lnTo>
                  <a:lnTo>
                    <a:pt x="199154" y="201457"/>
                  </a:lnTo>
                  <a:lnTo>
                    <a:pt x="131907" y="178111"/>
                  </a:lnTo>
                  <a:lnTo>
                    <a:pt x="67247" y="157358"/>
                  </a:lnTo>
                  <a:lnTo>
                    <a:pt x="0" y="136606"/>
                  </a:lnTo>
                  <a:lnTo>
                    <a:pt x="237096" y="0"/>
                  </a:lnTo>
                  <a:close/>
                </a:path>
              </a:pathLst>
            </a:custGeom>
            <a:grpFill/>
            <a:ln w="127000">
              <a:noFill/>
            </a:ln>
          </p:spPr>
          <p:txBody>
            <a:bodyPr vert="horz" wrap="square" lIns="60951" tIns="30475" rIns="60951" bIns="30475" numCol="1" anchor="t" anchorCtr="0" compatLnSpc="1">
              <a:prstTxWarp prst="textNoShape">
                <a:avLst/>
              </a:prstTxWarp>
            </a:bodyPr>
            <a:lstStyle/>
            <a:p>
              <a:endParaRPr lang="en-US" sz="1200"/>
            </a:p>
          </p:txBody>
        </p:sp>
      </p:grpSp>
      <p:grpSp>
        <p:nvGrpSpPr>
          <p:cNvPr id="2" name="Группа 1"/>
          <p:cNvGrpSpPr/>
          <p:nvPr/>
        </p:nvGrpSpPr>
        <p:grpSpPr>
          <a:xfrm>
            <a:off x="9208852" y="2627904"/>
            <a:ext cx="1622476" cy="1141084"/>
            <a:chOff x="10063458" y="1681040"/>
            <a:chExt cx="4243830" cy="2984671"/>
          </a:xfrm>
        </p:grpSpPr>
        <p:sp>
          <p:nvSpPr>
            <p:cNvPr id="3" name="Freeform 11"/>
            <p:cNvSpPr>
              <a:spLocks/>
            </p:cNvSpPr>
            <p:nvPr/>
          </p:nvSpPr>
          <p:spPr bwMode="auto">
            <a:xfrm>
              <a:off x="10063458" y="1681040"/>
              <a:ext cx="4243830" cy="2984671"/>
            </a:xfrm>
            <a:custGeom>
              <a:avLst/>
              <a:gdLst>
                <a:gd name="T0" fmla="*/ 1124 w 1640"/>
                <a:gd name="T1" fmla="*/ 645 h 1156"/>
                <a:gd name="T2" fmla="*/ 1070 w 1640"/>
                <a:gd name="T3" fmla="*/ 652 h 1156"/>
                <a:gd name="T4" fmla="*/ 1017 w 1640"/>
                <a:gd name="T5" fmla="*/ 664 h 1156"/>
                <a:gd name="T6" fmla="*/ 965 w 1640"/>
                <a:gd name="T7" fmla="*/ 679 h 1156"/>
                <a:gd name="T8" fmla="*/ 916 w 1640"/>
                <a:gd name="T9" fmla="*/ 698 h 1156"/>
                <a:gd name="T10" fmla="*/ 868 w 1640"/>
                <a:gd name="T11" fmla="*/ 721 h 1156"/>
                <a:gd name="T12" fmla="*/ 822 w 1640"/>
                <a:gd name="T13" fmla="*/ 746 h 1156"/>
                <a:gd name="T14" fmla="*/ 778 w 1640"/>
                <a:gd name="T15" fmla="*/ 776 h 1156"/>
                <a:gd name="T16" fmla="*/ 737 w 1640"/>
                <a:gd name="T17" fmla="*/ 808 h 1156"/>
                <a:gd name="T18" fmla="*/ 697 w 1640"/>
                <a:gd name="T19" fmla="*/ 843 h 1156"/>
                <a:gd name="T20" fmla="*/ 662 w 1640"/>
                <a:gd name="T21" fmla="*/ 880 h 1156"/>
                <a:gd name="T22" fmla="*/ 629 w 1640"/>
                <a:gd name="T23" fmla="*/ 921 h 1156"/>
                <a:gd name="T24" fmla="*/ 598 w 1640"/>
                <a:gd name="T25" fmla="*/ 964 h 1156"/>
                <a:gd name="T26" fmla="*/ 572 w 1640"/>
                <a:gd name="T27" fmla="*/ 1009 h 1156"/>
                <a:gd name="T28" fmla="*/ 548 w 1640"/>
                <a:gd name="T29" fmla="*/ 1056 h 1156"/>
                <a:gd name="T30" fmla="*/ 528 w 1640"/>
                <a:gd name="T31" fmla="*/ 1105 h 1156"/>
                <a:gd name="T32" fmla="*/ 512 w 1640"/>
                <a:gd name="T33" fmla="*/ 1156 h 1156"/>
                <a:gd name="T34" fmla="*/ 372 w 1640"/>
                <a:gd name="T35" fmla="*/ 915 h 1156"/>
                <a:gd name="T36" fmla="*/ 358 w 1640"/>
                <a:gd name="T37" fmla="*/ 906 h 1156"/>
                <a:gd name="T38" fmla="*/ 341 w 1640"/>
                <a:gd name="T39" fmla="*/ 900 h 1156"/>
                <a:gd name="T40" fmla="*/ 324 w 1640"/>
                <a:gd name="T41" fmla="*/ 902 h 1156"/>
                <a:gd name="T42" fmla="*/ 0 w 1640"/>
                <a:gd name="T43" fmla="*/ 1086 h 1156"/>
                <a:gd name="T44" fmla="*/ 29 w 1640"/>
                <a:gd name="T45" fmla="*/ 982 h 1156"/>
                <a:gd name="T46" fmla="*/ 65 w 1640"/>
                <a:gd name="T47" fmla="*/ 880 h 1156"/>
                <a:gd name="T48" fmla="*/ 111 w 1640"/>
                <a:gd name="T49" fmla="*/ 784 h 1156"/>
                <a:gd name="T50" fmla="*/ 164 w 1640"/>
                <a:gd name="T51" fmla="*/ 692 h 1156"/>
                <a:gd name="T52" fmla="*/ 225 w 1640"/>
                <a:gd name="T53" fmla="*/ 606 h 1156"/>
                <a:gd name="T54" fmla="*/ 293 w 1640"/>
                <a:gd name="T55" fmla="*/ 526 h 1156"/>
                <a:gd name="T56" fmla="*/ 369 w 1640"/>
                <a:gd name="T57" fmla="*/ 452 h 1156"/>
                <a:gd name="T58" fmla="*/ 449 w 1640"/>
                <a:gd name="T59" fmla="*/ 384 h 1156"/>
                <a:gd name="T60" fmla="*/ 536 w 1640"/>
                <a:gd name="T61" fmla="*/ 323 h 1156"/>
                <a:gd name="T62" fmla="*/ 627 w 1640"/>
                <a:gd name="T63" fmla="*/ 270 h 1156"/>
                <a:gd name="T64" fmla="*/ 724 w 1640"/>
                <a:gd name="T65" fmla="*/ 226 h 1156"/>
                <a:gd name="T66" fmla="*/ 825 w 1640"/>
                <a:gd name="T67" fmla="*/ 189 h 1156"/>
                <a:gd name="T68" fmla="*/ 930 w 1640"/>
                <a:gd name="T69" fmla="*/ 161 h 1156"/>
                <a:gd name="T70" fmla="*/ 1038 w 1640"/>
                <a:gd name="T71" fmla="*/ 143 h 1156"/>
                <a:gd name="T72" fmla="*/ 1149 w 1640"/>
                <a:gd name="T73" fmla="*/ 133 h 1156"/>
                <a:gd name="T74" fmla="*/ 1262 w 1640"/>
                <a:gd name="T75" fmla="*/ 134 h 1156"/>
                <a:gd name="T76" fmla="*/ 1292 w 1640"/>
                <a:gd name="T77" fmla="*/ 27 h 1156"/>
                <a:gd name="T78" fmla="*/ 1299 w 1640"/>
                <a:gd name="T79" fmla="*/ 15 h 1156"/>
                <a:gd name="T80" fmla="*/ 1310 w 1640"/>
                <a:gd name="T81" fmla="*/ 6 h 1156"/>
                <a:gd name="T82" fmla="*/ 1321 w 1640"/>
                <a:gd name="T83" fmla="*/ 1 h 1156"/>
                <a:gd name="T84" fmla="*/ 1334 w 1640"/>
                <a:gd name="T85" fmla="*/ 0 h 1156"/>
                <a:gd name="T86" fmla="*/ 1346 w 1640"/>
                <a:gd name="T87" fmla="*/ 2 h 1156"/>
                <a:gd name="T88" fmla="*/ 1358 w 1640"/>
                <a:gd name="T89" fmla="*/ 8 h 1156"/>
                <a:gd name="T90" fmla="*/ 1368 w 1640"/>
                <a:gd name="T91" fmla="*/ 16 h 1156"/>
                <a:gd name="T92" fmla="*/ 1633 w 1640"/>
                <a:gd name="T93" fmla="*/ 471 h 1156"/>
                <a:gd name="T94" fmla="*/ 1640 w 1640"/>
                <a:gd name="T95" fmla="*/ 488 h 1156"/>
                <a:gd name="T96" fmla="*/ 1638 w 1640"/>
                <a:gd name="T97" fmla="*/ 505 h 1156"/>
                <a:gd name="T98" fmla="*/ 1630 w 1640"/>
                <a:gd name="T99" fmla="*/ 520 h 1156"/>
                <a:gd name="T100" fmla="*/ 1617 w 1640"/>
                <a:gd name="T101" fmla="*/ 532 h 1156"/>
                <a:gd name="T102" fmla="*/ 1158 w 1640"/>
                <a:gd name="T103" fmla="*/ 794 h 1156"/>
                <a:gd name="T104" fmla="*/ 1146 w 1640"/>
                <a:gd name="T105" fmla="*/ 797 h 1156"/>
                <a:gd name="T106" fmla="*/ 1133 w 1640"/>
                <a:gd name="T107" fmla="*/ 797 h 1156"/>
                <a:gd name="T108" fmla="*/ 1120 w 1640"/>
                <a:gd name="T109" fmla="*/ 792 h 1156"/>
                <a:gd name="T110" fmla="*/ 1110 w 1640"/>
                <a:gd name="T111" fmla="*/ 783 h 1156"/>
                <a:gd name="T112" fmla="*/ 1101 w 1640"/>
                <a:gd name="T113" fmla="*/ 773 h 1156"/>
                <a:gd name="T114" fmla="*/ 1098 w 1640"/>
                <a:gd name="T115" fmla="*/ 761 h 1156"/>
                <a:gd name="T116" fmla="*/ 1097 w 1640"/>
                <a:gd name="T117" fmla="*/ 747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40" h="1156">
                  <a:moveTo>
                    <a:pt x="1098" y="741"/>
                  </a:moveTo>
                  <a:lnTo>
                    <a:pt x="1124" y="645"/>
                  </a:lnTo>
                  <a:lnTo>
                    <a:pt x="1097" y="648"/>
                  </a:lnTo>
                  <a:lnTo>
                    <a:pt x="1070" y="652"/>
                  </a:lnTo>
                  <a:lnTo>
                    <a:pt x="1043" y="658"/>
                  </a:lnTo>
                  <a:lnTo>
                    <a:pt x="1017" y="664"/>
                  </a:lnTo>
                  <a:lnTo>
                    <a:pt x="990" y="671"/>
                  </a:lnTo>
                  <a:lnTo>
                    <a:pt x="965" y="679"/>
                  </a:lnTo>
                  <a:lnTo>
                    <a:pt x="940" y="688"/>
                  </a:lnTo>
                  <a:lnTo>
                    <a:pt x="916" y="698"/>
                  </a:lnTo>
                  <a:lnTo>
                    <a:pt x="891" y="709"/>
                  </a:lnTo>
                  <a:lnTo>
                    <a:pt x="868" y="721"/>
                  </a:lnTo>
                  <a:lnTo>
                    <a:pt x="844" y="734"/>
                  </a:lnTo>
                  <a:lnTo>
                    <a:pt x="822" y="746"/>
                  </a:lnTo>
                  <a:lnTo>
                    <a:pt x="800" y="761"/>
                  </a:lnTo>
                  <a:lnTo>
                    <a:pt x="778" y="776"/>
                  </a:lnTo>
                  <a:lnTo>
                    <a:pt x="757" y="792"/>
                  </a:lnTo>
                  <a:lnTo>
                    <a:pt x="737" y="808"/>
                  </a:lnTo>
                  <a:lnTo>
                    <a:pt x="717" y="825"/>
                  </a:lnTo>
                  <a:lnTo>
                    <a:pt x="697" y="843"/>
                  </a:lnTo>
                  <a:lnTo>
                    <a:pt x="679" y="861"/>
                  </a:lnTo>
                  <a:lnTo>
                    <a:pt x="662" y="880"/>
                  </a:lnTo>
                  <a:lnTo>
                    <a:pt x="645" y="900"/>
                  </a:lnTo>
                  <a:lnTo>
                    <a:pt x="629" y="921"/>
                  </a:lnTo>
                  <a:lnTo>
                    <a:pt x="613" y="943"/>
                  </a:lnTo>
                  <a:lnTo>
                    <a:pt x="598" y="964"/>
                  </a:lnTo>
                  <a:lnTo>
                    <a:pt x="585" y="986"/>
                  </a:lnTo>
                  <a:lnTo>
                    <a:pt x="572" y="1009"/>
                  </a:lnTo>
                  <a:lnTo>
                    <a:pt x="560" y="1032"/>
                  </a:lnTo>
                  <a:lnTo>
                    <a:pt x="548" y="1056"/>
                  </a:lnTo>
                  <a:lnTo>
                    <a:pt x="538" y="1080"/>
                  </a:lnTo>
                  <a:lnTo>
                    <a:pt x="528" y="1105"/>
                  </a:lnTo>
                  <a:lnTo>
                    <a:pt x="520" y="1130"/>
                  </a:lnTo>
                  <a:lnTo>
                    <a:pt x="512" y="1156"/>
                  </a:lnTo>
                  <a:lnTo>
                    <a:pt x="377" y="923"/>
                  </a:lnTo>
                  <a:lnTo>
                    <a:pt x="372" y="915"/>
                  </a:lnTo>
                  <a:lnTo>
                    <a:pt x="365" y="910"/>
                  </a:lnTo>
                  <a:lnTo>
                    <a:pt x="358" y="906"/>
                  </a:lnTo>
                  <a:lnTo>
                    <a:pt x="349" y="902"/>
                  </a:lnTo>
                  <a:lnTo>
                    <a:pt x="341" y="900"/>
                  </a:lnTo>
                  <a:lnTo>
                    <a:pt x="332" y="901"/>
                  </a:lnTo>
                  <a:lnTo>
                    <a:pt x="324" y="902"/>
                  </a:lnTo>
                  <a:lnTo>
                    <a:pt x="315" y="907"/>
                  </a:lnTo>
                  <a:lnTo>
                    <a:pt x="0" y="1086"/>
                  </a:lnTo>
                  <a:lnTo>
                    <a:pt x="13" y="1033"/>
                  </a:lnTo>
                  <a:lnTo>
                    <a:pt x="29" y="982"/>
                  </a:lnTo>
                  <a:lnTo>
                    <a:pt x="46" y="931"/>
                  </a:lnTo>
                  <a:lnTo>
                    <a:pt x="65" y="880"/>
                  </a:lnTo>
                  <a:lnTo>
                    <a:pt x="87" y="832"/>
                  </a:lnTo>
                  <a:lnTo>
                    <a:pt x="111" y="784"/>
                  </a:lnTo>
                  <a:lnTo>
                    <a:pt x="136" y="738"/>
                  </a:lnTo>
                  <a:lnTo>
                    <a:pt x="164" y="692"/>
                  </a:lnTo>
                  <a:lnTo>
                    <a:pt x="194" y="648"/>
                  </a:lnTo>
                  <a:lnTo>
                    <a:pt x="225" y="606"/>
                  </a:lnTo>
                  <a:lnTo>
                    <a:pt x="259" y="565"/>
                  </a:lnTo>
                  <a:lnTo>
                    <a:pt x="293" y="526"/>
                  </a:lnTo>
                  <a:lnTo>
                    <a:pt x="330" y="488"/>
                  </a:lnTo>
                  <a:lnTo>
                    <a:pt x="369" y="452"/>
                  </a:lnTo>
                  <a:lnTo>
                    <a:pt x="408" y="417"/>
                  </a:lnTo>
                  <a:lnTo>
                    <a:pt x="449" y="384"/>
                  </a:lnTo>
                  <a:lnTo>
                    <a:pt x="492" y="353"/>
                  </a:lnTo>
                  <a:lnTo>
                    <a:pt x="536" y="323"/>
                  </a:lnTo>
                  <a:lnTo>
                    <a:pt x="580" y="296"/>
                  </a:lnTo>
                  <a:lnTo>
                    <a:pt x="627" y="270"/>
                  </a:lnTo>
                  <a:lnTo>
                    <a:pt x="675" y="247"/>
                  </a:lnTo>
                  <a:lnTo>
                    <a:pt x="724" y="226"/>
                  </a:lnTo>
                  <a:lnTo>
                    <a:pt x="774" y="206"/>
                  </a:lnTo>
                  <a:lnTo>
                    <a:pt x="825" y="189"/>
                  </a:lnTo>
                  <a:lnTo>
                    <a:pt x="876" y="173"/>
                  </a:lnTo>
                  <a:lnTo>
                    <a:pt x="930" y="161"/>
                  </a:lnTo>
                  <a:lnTo>
                    <a:pt x="983" y="150"/>
                  </a:lnTo>
                  <a:lnTo>
                    <a:pt x="1038" y="143"/>
                  </a:lnTo>
                  <a:lnTo>
                    <a:pt x="1092" y="136"/>
                  </a:lnTo>
                  <a:lnTo>
                    <a:pt x="1149" y="133"/>
                  </a:lnTo>
                  <a:lnTo>
                    <a:pt x="1205" y="132"/>
                  </a:lnTo>
                  <a:lnTo>
                    <a:pt x="1262" y="134"/>
                  </a:lnTo>
                  <a:lnTo>
                    <a:pt x="1289" y="33"/>
                  </a:lnTo>
                  <a:lnTo>
                    <a:pt x="1292" y="27"/>
                  </a:lnTo>
                  <a:lnTo>
                    <a:pt x="1296" y="20"/>
                  </a:lnTo>
                  <a:lnTo>
                    <a:pt x="1299" y="15"/>
                  </a:lnTo>
                  <a:lnTo>
                    <a:pt x="1304" y="11"/>
                  </a:lnTo>
                  <a:lnTo>
                    <a:pt x="1310" y="6"/>
                  </a:lnTo>
                  <a:lnTo>
                    <a:pt x="1315" y="3"/>
                  </a:lnTo>
                  <a:lnTo>
                    <a:pt x="1321" y="1"/>
                  </a:lnTo>
                  <a:lnTo>
                    <a:pt x="1328" y="0"/>
                  </a:lnTo>
                  <a:lnTo>
                    <a:pt x="1334" y="0"/>
                  </a:lnTo>
                  <a:lnTo>
                    <a:pt x="1341" y="0"/>
                  </a:lnTo>
                  <a:lnTo>
                    <a:pt x="1346" y="2"/>
                  </a:lnTo>
                  <a:lnTo>
                    <a:pt x="1352" y="4"/>
                  </a:lnTo>
                  <a:lnTo>
                    <a:pt x="1358" y="8"/>
                  </a:lnTo>
                  <a:lnTo>
                    <a:pt x="1363" y="12"/>
                  </a:lnTo>
                  <a:lnTo>
                    <a:pt x="1368" y="16"/>
                  </a:lnTo>
                  <a:lnTo>
                    <a:pt x="1372" y="22"/>
                  </a:lnTo>
                  <a:lnTo>
                    <a:pt x="1633" y="471"/>
                  </a:lnTo>
                  <a:lnTo>
                    <a:pt x="1638" y="479"/>
                  </a:lnTo>
                  <a:lnTo>
                    <a:pt x="1640" y="488"/>
                  </a:lnTo>
                  <a:lnTo>
                    <a:pt x="1640" y="496"/>
                  </a:lnTo>
                  <a:lnTo>
                    <a:pt x="1638" y="505"/>
                  </a:lnTo>
                  <a:lnTo>
                    <a:pt x="1635" y="513"/>
                  </a:lnTo>
                  <a:lnTo>
                    <a:pt x="1630" y="520"/>
                  </a:lnTo>
                  <a:lnTo>
                    <a:pt x="1625" y="527"/>
                  </a:lnTo>
                  <a:lnTo>
                    <a:pt x="1617" y="532"/>
                  </a:lnTo>
                  <a:lnTo>
                    <a:pt x="1165" y="792"/>
                  </a:lnTo>
                  <a:lnTo>
                    <a:pt x="1158" y="794"/>
                  </a:lnTo>
                  <a:lnTo>
                    <a:pt x="1152" y="796"/>
                  </a:lnTo>
                  <a:lnTo>
                    <a:pt x="1146" y="797"/>
                  </a:lnTo>
                  <a:lnTo>
                    <a:pt x="1139" y="797"/>
                  </a:lnTo>
                  <a:lnTo>
                    <a:pt x="1133" y="797"/>
                  </a:lnTo>
                  <a:lnTo>
                    <a:pt x="1127" y="795"/>
                  </a:lnTo>
                  <a:lnTo>
                    <a:pt x="1120" y="792"/>
                  </a:lnTo>
                  <a:lnTo>
                    <a:pt x="1115" y="789"/>
                  </a:lnTo>
                  <a:lnTo>
                    <a:pt x="1110" y="783"/>
                  </a:lnTo>
                  <a:lnTo>
                    <a:pt x="1105" y="778"/>
                  </a:lnTo>
                  <a:lnTo>
                    <a:pt x="1101" y="773"/>
                  </a:lnTo>
                  <a:lnTo>
                    <a:pt x="1099" y="767"/>
                  </a:lnTo>
                  <a:lnTo>
                    <a:pt x="1098" y="761"/>
                  </a:lnTo>
                  <a:lnTo>
                    <a:pt x="1097" y="755"/>
                  </a:lnTo>
                  <a:lnTo>
                    <a:pt x="1097" y="747"/>
                  </a:lnTo>
                  <a:lnTo>
                    <a:pt x="1098" y="741"/>
                  </a:lnTo>
                  <a:close/>
                </a:path>
              </a:pathLst>
            </a:custGeom>
            <a:solidFill>
              <a:schemeClr val="accent4"/>
            </a:solidFill>
            <a:ln w="127000">
              <a:noFill/>
            </a:ln>
          </p:spPr>
          <p:txBody>
            <a:bodyPr vert="horz" wrap="square" lIns="60951" tIns="30475" rIns="60951" bIns="30475" numCol="1" anchor="t" anchorCtr="0" compatLnSpc="1">
              <a:prstTxWarp prst="textNoShape">
                <a:avLst/>
              </a:prstTxWarp>
            </a:bodyPr>
            <a:lstStyle/>
            <a:p>
              <a:endParaRPr lang="en-US" sz="1200"/>
            </a:p>
          </p:txBody>
        </p:sp>
        <p:sp>
          <p:nvSpPr>
            <p:cNvPr id="37" name="Полилиния 36"/>
            <p:cNvSpPr>
              <a:spLocks/>
            </p:cNvSpPr>
            <p:nvPr/>
          </p:nvSpPr>
          <p:spPr bwMode="auto">
            <a:xfrm>
              <a:off x="11242753" y="3124200"/>
              <a:ext cx="2643718" cy="1541121"/>
            </a:xfrm>
            <a:custGeom>
              <a:avLst/>
              <a:gdLst>
                <a:gd name="connsiteX0" fmla="*/ 1906389 w 2643718"/>
                <a:gd name="connsiteY0" fmla="*/ 0 h 1541121"/>
                <a:gd name="connsiteX1" fmla="*/ 2515628 w 2643718"/>
                <a:gd name="connsiteY1" fmla="*/ 91300 h 1541121"/>
                <a:gd name="connsiteX2" fmla="*/ 2643718 w 2643718"/>
                <a:gd name="connsiteY2" fmla="*/ 137770 h 1541121"/>
                <a:gd name="connsiteX3" fmla="*/ 1835377 w 2643718"/>
                <a:gd name="connsiteY3" fmla="*/ 601701 h 1541121"/>
                <a:gd name="connsiteX4" fmla="*/ 1817263 w 2643718"/>
                <a:gd name="connsiteY4" fmla="*/ 606865 h 1541121"/>
                <a:gd name="connsiteX5" fmla="*/ 1801737 w 2643718"/>
                <a:gd name="connsiteY5" fmla="*/ 612029 h 1541121"/>
                <a:gd name="connsiteX6" fmla="*/ 1786211 w 2643718"/>
                <a:gd name="connsiteY6" fmla="*/ 614611 h 1541121"/>
                <a:gd name="connsiteX7" fmla="*/ 1768097 w 2643718"/>
                <a:gd name="connsiteY7" fmla="*/ 614611 h 1541121"/>
                <a:gd name="connsiteX8" fmla="*/ 1752571 w 2643718"/>
                <a:gd name="connsiteY8" fmla="*/ 614611 h 1541121"/>
                <a:gd name="connsiteX9" fmla="*/ 1737044 w 2643718"/>
                <a:gd name="connsiteY9" fmla="*/ 609447 h 1541121"/>
                <a:gd name="connsiteX10" fmla="*/ 1718930 w 2643718"/>
                <a:gd name="connsiteY10" fmla="*/ 601701 h 1541121"/>
                <a:gd name="connsiteX11" fmla="*/ 1705992 w 2643718"/>
                <a:gd name="connsiteY11" fmla="*/ 593956 h 1541121"/>
                <a:gd name="connsiteX12" fmla="*/ 1693053 w 2643718"/>
                <a:gd name="connsiteY12" fmla="*/ 578464 h 1541121"/>
                <a:gd name="connsiteX13" fmla="*/ 1680115 w 2643718"/>
                <a:gd name="connsiteY13" fmla="*/ 565555 h 1541121"/>
                <a:gd name="connsiteX14" fmla="*/ 1669764 w 2643718"/>
                <a:gd name="connsiteY14" fmla="*/ 552645 h 1541121"/>
                <a:gd name="connsiteX15" fmla="*/ 1664589 w 2643718"/>
                <a:gd name="connsiteY15" fmla="*/ 537154 h 1541121"/>
                <a:gd name="connsiteX16" fmla="*/ 1662001 w 2643718"/>
                <a:gd name="connsiteY16" fmla="*/ 521663 h 1541121"/>
                <a:gd name="connsiteX17" fmla="*/ 1659413 w 2643718"/>
                <a:gd name="connsiteY17" fmla="*/ 506171 h 1541121"/>
                <a:gd name="connsiteX18" fmla="*/ 1659413 w 2643718"/>
                <a:gd name="connsiteY18" fmla="*/ 485516 h 1541121"/>
                <a:gd name="connsiteX19" fmla="*/ 1662001 w 2643718"/>
                <a:gd name="connsiteY19" fmla="*/ 470025 h 1541121"/>
                <a:gd name="connsiteX20" fmla="*/ 1729281 w 2643718"/>
                <a:gd name="connsiteY20" fmla="*/ 222163 h 1541121"/>
                <a:gd name="connsiteX21" fmla="*/ 1659413 w 2643718"/>
                <a:gd name="connsiteY21" fmla="*/ 229908 h 1541121"/>
                <a:gd name="connsiteX22" fmla="*/ 1589545 w 2643718"/>
                <a:gd name="connsiteY22" fmla="*/ 240236 h 1541121"/>
                <a:gd name="connsiteX23" fmla="*/ 1519677 w 2643718"/>
                <a:gd name="connsiteY23" fmla="*/ 255727 h 1541121"/>
                <a:gd name="connsiteX24" fmla="*/ 1452397 w 2643718"/>
                <a:gd name="connsiteY24" fmla="*/ 271219 h 1541121"/>
                <a:gd name="connsiteX25" fmla="*/ 1382529 w 2643718"/>
                <a:gd name="connsiteY25" fmla="*/ 289292 h 1541121"/>
                <a:gd name="connsiteX26" fmla="*/ 1317837 w 2643718"/>
                <a:gd name="connsiteY26" fmla="*/ 309947 h 1541121"/>
                <a:gd name="connsiteX27" fmla="*/ 1253144 w 2643718"/>
                <a:gd name="connsiteY27" fmla="*/ 333184 h 1541121"/>
                <a:gd name="connsiteX28" fmla="*/ 1191039 w 2643718"/>
                <a:gd name="connsiteY28" fmla="*/ 359003 h 1541121"/>
                <a:gd name="connsiteX29" fmla="*/ 1126347 w 2643718"/>
                <a:gd name="connsiteY29" fmla="*/ 387404 h 1541121"/>
                <a:gd name="connsiteX30" fmla="*/ 1066830 w 2643718"/>
                <a:gd name="connsiteY30" fmla="*/ 418387 h 1541121"/>
                <a:gd name="connsiteX31" fmla="*/ 1004725 w 2643718"/>
                <a:gd name="connsiteY31" fmla="*/ 451951 h 1541121"/>
                <a:gd name="connsiteX32" fmla="*/ 947795 w 2643718"/>
                <a:gd name="connsiteY32" fmla="*/ 482934 h 1541121"/>
                <a:gd name="connsiteX33" fmla="*/ 890866 w 2643718"/>
                <a:gd name="connsiteY33" fmla="*/ 521663 h 1541121"/>
                <a:gd name="connsiteX34" fmla="*/ 833937 w 2643718"/>
                <a:gd name="connsiteY34" fmla="*/ 560391 h 1541121"/>
                <a:gd name="connsiteX35" fmla="*/ 779595 w 2643718"/>
                <a:gd name="connsiteY35" fmla="*/ 601701 h 1541121"/>
                <a:gd name="connsiteX36" fmla="*/ 727841 w 2643718"/>
                <a:gd name="connsiteY36" fmla="*/ 643012 h 1541121"/>
                <a:gd name="connsiteX37" fmla="*/ 676087 w 2643718"/>
                <a:gd name="connsiteY37" fmla="*/ 686904 h 1541121"/>
                <a:gd name="connsiteX38" fmla="*/ 624333 w 2643718"/>
                <a:gd name="connsiteY38" fmla="*/ 733378 h 1541121"/>
                <a:gd name="connsiteX39" fmla="*/ 577754 w 2643718"/>
                <a:gd name="connsiteY39" fmla="*/ 779852 h 1541121"/>
                <a:gd name="connsiteX40" fmla="*/ 533763 w 2643718"/>
                <a:gd name="connsiteY40" fmla="*/ 828908 h 1541121"/>
                <a:gd name="connsiteX41" fmla="*/ 489772 w 2643718"/>
                <a:gd name="connsiteY41" fmla="*/ 880546 h 1541121"/>
                <a:gd name="connsiteX42" fmla="*/ 448369 w 2643718"/>
                <a:gd name="connsiteY42" fmla="*/ 934766 h 1541121"/>
                <a:gd name="connsiteX43" fmla="*/ 406966 w 2643718"/>
                <a:gd name="connsiteY43" fmla="*/ 991567 h 1541121"/>
                <a:gd name="connsiteX44" fmla="*/ 368150 w 2643718"/>
                <a:gd name="connsiteY44" fmla="*/ 1045787 h 1541121"/>
                <a:gd name="connsiteX45" fmla="*/ 334510 w 2643718"/>
                <a:gd name="connsiteY45" fmla="*/ 1102589 h 1541121"/>
                <a:gd name="connsiteX46" fmla="*/ 300870 w 2643718"/>
                <a:gd name="connsiteY46" fmla="*/ 1161973 h 1541121"/>
                <a:gd name="connsiteX47" fmla="*/ 269818 w 2643718"/>
                <a:gd name="connsiteY47" fmla="*/ 1221356 h 1541121"/>
                <a:gd name="connsiteX48" fmla="*/ 238765 w 2643718"/>
                <a:gd name="connsiteY48" fmla="*/ 1283322 h 1541121"/>
                <a:gd name="connsiteX49" fmla="*/ 212888 w 2643718"/>
                <a:gd name="connsiteY49" fmla="*/ 1345287 h 1541121"/>
                <a:gd name="connsiteX50" fmla="*/ 187011 w 2643718"/>
                <a:gd name="connsiteY50" fmla="*/ 1409834 h 1541121"/>
                <a:gd name="connsiteX51" fmla="*/ 166310 w 2643718"/>
                <a:gd name="connsiteY51" fmla="*/ 1474382 h 1541121"/>
                <a:gd name="connsiteX52" fmla="*/ 145728 w 2643718"/>
                <a:gd name="connsiteY52" fmla="*/ 1541121 h 1541121"/>
                <a:gd name="connsiteX53" fmla="*/ 76924 w 2643718"/>
                <a:gd name="connsiteY53" fmla="*/ 1423234 h 1541121"/>
                <a:gd name="connsiteX54" fmla="*/ 0 w 2643718"/>
                <a:gd name="connsiteY54" fmla="*/ 1290766 h 1541121"/>
                <a:gd name="connsiteX55" fmla="*/ 18630 w 2643718"/>
                <a:gd name="connsiteY55" fmla="*/ 1240311 h 1541121"/>
                <a:gd name="connsiteX56" fmla="*/ 1906389 w 2643718"/>
                <a:gd name="connsiteY56" fmla="*/ 0 h 154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43718" h="1541121">
                  <a:moveTo>
                    <a:pt x="1906389" y="0"/>
                  </a:moveTo>
                  <a:cubicBezTo>
                    <a:pt x="2118545" y="0"/>
                    <a:pt x="2323169" y="31965"/>
                    <a:pt x="2515628" y="91300"/>
                  </a:cubicBezTo>
                  <a:lnTo>
                    <a:pt x="2643718" y="137770"/>
                  </a:lnTo>
                  <a:lnTo>
                    <a:pt x="1835377" y="601701"/>
                  </a:lnTo>
                  <a:lnTo>
                    <a:pt x="1817263" y="606865"/>
                  </a:lnTo>
                  <a:lnTo>
                    <a:pt x="1801737" y="612029"/>
                  </a:lnTo>
                  <a:lnTo>
                    <a:pt x="1786211" y="614611"/>
                  </a:lnTo>
                  <a:lnTo>
                    <a:pt x="1768097" y="614611"/>
                  </a:lnTo>
                  <a:lnTo>
                    <a:pt x="1752571" y="614611"/>
                  </a:lnTo>
                  <a:lnTo>
                    <a:pt x="1737044" y="609447"/>
                  </a:lnTo>
                  <a:lnTo>
                    <a:pt x="1718930" y="601701"/>
                  </a:lnTo>
                  <a:lnTo>
                    <a:pt x="1705992" y="593956"/>
                  </a:lnTo>
                  <a:lnTo>
                    <a:pt x="1693053" y="578464"/>
                  </a:lnTo>
                  <a:lnTo>
                    <a:pt x="1680115" y="565555"/>
                  </a:lnTo>
                  <a:lnTo>
                    <a:pt x="1669764" y="552645"/>
                  </a:lnTo>
                  <a:lnTo>
                    <a:pt x="1664589" y="537154"/>
                  </a:lnTo>
                  <a:lnTo>
                    <a:pt x="1662001" y="521663"/>
                  </a:lnTo>
                  <a:lnTo>
                    <a:pt x="1659413" y="506171"/>
                  </a:lnTo>
                  <a:lnTo>
                    <a:pt x="1659413" y="485516"/>
                  </a:lnTo>
                  <a:lnTo>
                    <a:pt x="1662001" y="470025"/>
                  </a:lnTo>
                  <a:lnTo>
                    <a:pt x="1729281" y="222163"/>
                  </a:lnTo>
                  <a:lnTo>
                    <a:pt x="1659413" y="229908"/>
                  </a:lnTo>
                  <a:lnTo>
                    <a:pt x="1589545" y="240236"/>
                  </a:lnTo>
                  <a:lnTo>
                    <a:pt x="1519677" y="255727"/>
                  </a:lnTo>
                  <a:lnTo>
                    <a:pt x="1452397" y="271219"/>
                  </a:lnTo>
                  <a:lnTo>
                    <a:pt x="1382529" y="289292"/>
                  </a:lnTo>
                  <a:lnTo>
                    <a:pt x="1317837" y="309947"/>
                  </a:lnTo>
                  <a:lnTo>
                    <a:pt x="1253144" y="333184"/>
                  </a:lnTo>
                  <a:lnTo>
                    <a:pt x="1191039" y="359003"/>
                  </a:lnTo>
                  <a:lnTo>
                    <a:pt x="1126347" y="387404"/>
                  </a:lnTo>
                  <a:lnTo>
                    <a:pt x="1066830" y="418387"/>
                  </a:lnTo>
                  <a:lnTo>
                    <a:pt x="1004725" y="451951"/>
                  </a:lnTo>
                  <a:lnTo>
                    <a:pt x="947795" y="482934"/>
                  </a:lnTo>
                  <a:lnTo>
                    <a:pt x="890866" y="521663"/>
                  </a:lnTo>
                  <a:lnTo>
                    <a:pt x="833937" y="560391"/>
                  </a:lnTo>
                  <a:lnTo>
                    <a:pt x="779595" y="601701"/>
                  </a:lnTo>
                  <a:lnTo>
                    <a:pt x="727841" y="643012"/>
                  </a:lnTo>
                  <a:lnTo>
                    <a:pt x="676087" y="686904"/>
                  </a:lnTo>
                  <a:lnTo>
                    <a:pt x="624333" y="733378"/>
                  </a:lnTo>
                  <a:lnTo>
                    <a:pt x="577754" y="779852"/>
                  </a:lnTo>
                  <a:lnTo>
                    <a:pt x="533763" y="828908"/>
                  </a:lnTo>
                  <a:lnTo>
                    <a:pt x="489772" y="880546"/>
                  </a:lnTo>
                  <a:lnTo>
                    <a:pt x="448369" y="934766"/>
                  </a:lnTo>
                  <a:lnTo>
                    <a:pt x="406966" y="991567"/>
                  </a:lnTo>
                  <a:lnTo>
                    <a:pt x="368150" y="1045787"/>
                  </a:lnTo>
                  <a:lnTo>
                    <a:pt x="334510" y="1102589"/>
                  </a:lnTo>
                  <a:lnTo>
                    <a:pt x="300870" y="1161973"/>
                  </a:lnTo>
                  <a:lnTo>
                    <a:pt x="269818" y="1221356"/>
                  </a:lnTo>
                  <a:lnTo>
                    <a:pt x="238765" y="1283322"/>
                  </a:lnTo>
                  <a:lnTo>
                    <a:pt x="212888" y="1345287"/>
                  </a:lnTo>
                  <a:lnTo>
                    <a:pt x="187011" y="1409834"/>
                  </a:lnTo>
                  <a:lnTo>
                    <a:pt x="166310" y="1474382"/>
                  </a:lnTo>
                  <a:lnTo>
                    <a:pt x="145728" y="1541121"/>
                  </a:lnTo>
                  <a:lnTo>
                    <a:pt x="76924" y="1423234"/>
                  </a:lnTo>
                  <a:lnTo>
                    <a:pt x="0" y="1290766"/>
                  </a:lnTo>
                  <a:lnTo>
                    <a:pt x="18630" y="1240311"/>
                  </a:lnTo>
                  <a:cubicBezTo>
                    <a:pt x="329649" y="511432"/>
                    <a:pt x="1057765" y="0"/>
                    <a:pt x="1906389" y="0"/>
                  </a:cubicBezTo>
                  <a:close/>
                </a:path>
              </a:pathLst>
            </a:custGeom>
            <a:gradFill>
              <a:gsLst>
                <a:gs pos="0">
                  <a:schemeClr val="accent4">
                    <a:lumMod val="75000"/>
                  </a:schemeClr>
                </a:gs>
                <a:gs pos="100000">
                  <a:schemeClr val="accent4"/>
                </a:gs>
              </a:gsLst>
              <a:lin ang="19800000" scaled="0"/>
            </a:gradFill>
            <a:ln w="127000">
              <a:noFill/>
            </a:ln>
          </p:spPr>
          <p:txBody>
            <a:bodyPr vert="horz" wrap="square" lIns="60951" tIns="30475" rIns="60951" bIns="30475" numCol="1" anchor="t" anchorCtr="0" compatLnSpc="1">
              <a:prstTxWarp prst="textNoShape">
                <a:avLst/>
              </a:prstTxWarp>
            </a:bodyPr>
            <a:lstStyle/>
            <a:p>
              <a:endParaRPr lang="en-US" sz="1200"/>
            </a:p>
          </p:txBody>
        </p:sp>
      </p:grpSp>
      <p:grpSp>
        <p:nvGrpSpPr>
          <p:cNvPr id="28" name="Группа 27"/>
          <p:cNvGrpSpPr/>
          <p:nvPr/>
        </p:nvGrpSpPr>
        <p:grpSpPr>
          <a:xfrm>
            <a:off x="589029" y="593185"/>
            <a:ext cx="11050177" cy="1229999"/>
            <a:chOff x="882269" y="889915"/>
            <a:chExt cx="7870356" cy="1845285"/>
          </a:xfrm>
        </p:grpSpPr>
        <p:sp>
          <p:nvSpPr>
            <p:cNvPr id="7" name="TextBox 6"/>
            <p:cNvSpPr txBox="1"/>
            <p:nvPr/>
          </p:nvSpPr>
          <p:spPr>
            <a:xfrm>
              <a:off x="882269" y="889915"/>
              <a:ext cx="7870356" cy="831126"/>
            </a:xfrm>
            <a:prstGeom prst="rect">
              <a:avLst/>
            </a:prstGeom>
            <a:noFill/>
          </p:spPr>
          <p:txBody>
            <a:bodyPr wrap="square" rtlCol="0">
              <a:spAutoFit/>
            </a:bodyPr>
            <a:lstStyle/>
            <a:p>
              <a:r>
                <a:rPr lang="en-US" sz="3000" dirty="0">
                  <a:latin typeface="Montserrat ExtraBold" panose="00000900000000000000" pitchFamily="50" charset="0"/>
                  <a:ea typeface="Roboto Black" panose="02000000000000000000" pitchFamily="2" charset="0"/>
                  <a:cs typeface="Open Sans Light" panose="020B0306030504020204" pitchFamily="34" charset="0"/>
                </a:rPr>
                <a:t>The Personal Budget Cycle</a:t>
              </a:r>
              <a:endParaRPr lang="ru-RU" sz="3000" dirty="0">
                <a:latin typeface="Roboto Black" panose="02000000000000000000" pitchFamily="2" charset="0"/>
                <a:ea typeface="Roboto Black" panose="02000000000000000000" pitchFamily="2" charset="0"/>
                <a:cs typeface="Open Sans Light" panose="020B0306030504020204" pitchFamily="34" charset="0"/>
              </a:endParaRPr>
            </a:p>
          </p:txBody>
        </p:sp>
        <p:sp>
          <p:nvSpPr>
            <p:cNvPr id="8" name="TextBox 7"/>
            <p:cNvSpPr txBox="1"/>
            <p:nvPr/>
          </p:nvSpPr>
          <p:spPr>
            <a:xfrm>
              <a:off x="882269" y="1673206"/>
              <a:ext cx="7844548" cy="1061994"/>
            </a:xfrm>
            <a:prstGeom prst="rect">
              <a:avLst/>
            </a:prstGeom>
            <a:noFill/>
          </p:spPr>
          <p:txBody>
            <a:bodyPr wrap="square" rtlCol="0">
              <a:spAutoFit/>
            </a:bodyPr>
            <a:lstStyle/>
            <a:p>
              <a:r>
                <a:rPr lang="en-US" sz="2000" dirty="0">
                  <a:latin typeface="Merriweather Light" panose="00000400000000000000" pitchFamily="2" charset="0"/>
                  <a:ea typeface="Roboto Light" panose="02000000000000000000" pitchFamily="2" charset="0"/>
                  <a:cs typeface="Open Sans Light" panose="020B0306030504020204" pitchFamily="34" charset="0"/>
                </a:rPr>
                <a:t>Budgeting is a continuous process that must be practiced and perfected. Following the budget cycle helps master this skill.</a:t>
              </a:r>
              <a:endParaRPr lang="ru-RU" sz="2000" dirty="0">
                <a:latin typeface="Merriweather Light" panose="00000400000000000000" pitchFamily="2" charset="0"/>
                <a:ea typeface="Roboto Light" panose="02000000000000000000" pitchFamily="2" charset="0"/>
                <a:cs typeface="Open Sans Light" panose="020B0306030504020204" pitchFamily="34" charset="0"/>
              </a:endParaRPr>
            </a:p>
          </p:txBody>
        </p:sp>
      </p:grpSp>
      <p:grpSp>
        <p:nvGrpSpPr>
          <p:cNvPr id="29" name="Группа 28"/>
          <p:cNvGrpSpPr/>
          <p:nvPr/>
        </p:nvGrpSpPr>
        <p:grpSpPr>
          <a:xfrm>
            <a:off x="671850" y="2018418"/>
            <a:ext cx="8159369" cy="779372"/>
            <a:chOff x="1006519" y="2934860"/>
            <a:chExt cx="12240943" cy="1169238"/>
          </a:xfrm>
        </p:grpSpPr>
        <p:sp>
          <p:nvSpPr>
            <p:cNvPr id="9" name="TextBox 8"/>
            <p:cNvSpPr txBox="1"/>
            <p:nvPr/>
          </p:nvSpPr>
          <p:spPr>
            <a:xfrm>
              <a:off x="1983860" y="3411494"/>
              <a:ext cx="11263602" cy="692604"/>
            </a:xfrm>
            <a:prstGeom prst="rect">
              <a:avLst/>
            </a:prstGeom>
            <a:noFill/>
          </p:spPr>
          <p:txBody>
            <a:bodyPr wrap="square" rtlCol="0">
              <a:spAutoFit/>
            </a:bodyPr>
            <a:lstStyle/>
            <a:p>
              <a:pPr defTabSz="239976">
                <a:lnSpc>
                  <a:spcPct val="150000"/>
                </a:lnSpc>
              </a:pPr>
              <a:r>
                <a:rPr lang="en-US" dirty="0">
                  <a:latin typeface="Roboto Light" panose="02000000000000000000" pitchFamily="2" charset="0"/>
                  <a:ea typeface="Roboto Light" panose="02000000000000000000" pitchFamily="2" charset="0"/>
                  <a:cs typeface="Open Sans Light" panose="020B0306030504020204" pitchFamily="34" charset="0"/>
                </a:rPr>
                <a:t>Estimate your expected income and expenses for the upcoming month</a:t>
              </a:r>
              <a:r>
                <a:rPr lang="ru-RU" dirty="0">
                  <a:latin typeface="Roboto Light" panose="02000000000000000000" pitchFamily="2" charset="0"/>
                  <a:ea typeface="Roboto Light" panose="02000000000000000000" pitchFamily="2" charset="0"/>
                  <a:cs typeface="Open Sans Light" panose="020B0306030504020204" pitchFamily="34" charset="0"/>
                </a:rPr>
                <a:t>.</a:t>
              </a:r>
              <a:endParaRPr lang="ru-RU"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10" name="TextBox 9"/>
            <p:cNvSpPr txBox="1"/>
            <p:nvPr/>
          </p:nvSpPr>
          <p:spPr>
            <a:xfrm>
              <a:off x="1983860" y="2980641"/>
              <a:ext cx="11055667" cy="600257"/>
            </a:xfrm>
            <a:prstGeom prst="rect">
              <a:avLst/>
            </a:prstGeom>
            <a:noFill/>
          </p:spPr>
          <p:txBody>
            <a:bodyPr wrap="square" rtlCol="0">
              <a:spAutoFit/>
            </a:bodyPr>
            <a:lstStyle/>
            <a:p>
              <a:r>
                <a:rPr lang="en-US" sz="2000" b="1" dirty="0">
                  <a:latin typeface="Roboto" panose="02000000000000000000" pitchFamily="2" charset="0"/>
                  <a:ea typeface="Roboto" panose="02000000000000000000" pitchFamily="2" charset="0"/>
                  <a:cs typeface="Open Sans" panose="020B0606030504020204" pitchFamily="34" charset="0"/>
                </a:rPr>
                <a:t>Plan</a:t>
              </a:r>
              <a:endParaRPr lang="ru-RU" sz="2000" b="1" dirty="0">
                <a:latin typeface="Roboto" panose="02000000000000000000" pitchFamily="2" charset="0"/>
                <a:ea typeface="Roboto" panose="02000000000000000000" pitchFamily="2" charset="0"/>
                <a:cs typeface="Open Sans" panose="020B0606030504020204" pitchFamily="34" charset="0"/>
              </a:endParaRPr>
            </a:p>
          </p:txBody>
        </p:sp>
        <p:sp>
          <p:nvSpPr>
            <p:cNvPr id="11" name="Freeform: Shape 111"/>
            <p:cNvSpPr/>
            <p:nvPr/>
          </p:nvSpPr>
          <p:spPr>
            <a:xfrm>
              <a:off x="1006519" y="2934860"/>
              <a:ext cx="608328" cy="608326"/>
            </a:xfrm>
            <a:custGeom>
              <a:avLst/>
              <a:gdLst/>
              <a:ahLst/>
              <a:cxnLst/>
              <a:rect l="l" t="t" r="r" b="b"/>
              <a:pathLst>
                <a:path w="195927" h="195927">
                  <a:moveTo>
                    <a:pt x="97964" y="0"/>
                  </a:moveTo>
                  <a:cubicBezTo>
                    <a:pt x="116200" y="208"/>
                    <a:pt x="132679" y="4667"/>
                    <a:pt x="147399" y="13379"/>
                  </a:cubicBezTo>
                  <a:cubicBezTo>
                    <a:pt x="162120" y="22090"/>
                    <a:pt x="173837" y="33807"/>
                    <a:pt x="182548" y="48528"/>
                  </a:cubicBezTo>
                  <a:cubicBezTo>
                    <a:pt x="191260" y="63248"/>
                    <a:pt x="195719" y="79727"/>
                    <a:pt x="195927" y="97963"/>
                  </a:cubicBezTo>
                  <a:cubicBezTo>
                    <a:pt x="195719" y="116199"/>
                    <a:pt x="191260" y="132677"/>
                    <a:pt x="182548" y="147398"/>
                  </a:cubicBezTo>
                  <a:cubicBezTo>
                    <a:pt x="173837" y="162119"/>
                    <a:pt x="162120" y="173836"/>
                    <a:pt x="147399" y="182547"/>
                  </a:cubicBezTo>
                  <a:cubicBezTo>
                    <a:pt x="132679" y="191259"/>
                    <a:pt x="116200" y="195719"/>
                    <a:pt x="97964" y="195927"/>
                  </a:cubicBezTo>
                  <a:cubicBezTo>
                    <a:pt x="79728" y="195719"/>
                    <a:pt x="63250" y="191259"/>
                    <a:pt x="48529" y="182547"/>
                  </a:cubicBezTo>
                  <a:cubicBezTo>
                    <a:pt x="33808" y="173836"/>
                    <a:pt x="22091" y="162119"/>
                    <a:pt x="13380" y="147398"/>
                  </a:cubicBezTo>
                  <a:cubicBezTo>
                    <a:pt x="4668" y="132677"/>
                    <a:pt x="208" y="116199"/>
                    <a:pt x="0" y="97963"/>
                  </a:cubicBezTo>
                  <a:cubicBezTo>
                    <a:pt x="208" y="79727"/>
                    <a:pt x="4668" y="63248"/>
                    <a:pt x="13380" y="48528"/>
                  </a:cubicBezTo>
                  <a:cubicBezTo>
                    <a:pt x="22091" y="33807"/>
                    <a:pt x="33808" y="22090"/>
                    <a:pt x="48529" y="13379"/>
                  </a:cubicBezTo>
                  <a:cubicBezTo>
                    <a:pt x="63250" y="4667"/>
                    <a:pt x="79728" y="208"/>
                    <a:pt x="97964"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Trebuchet MS" panose="020B0603020202020204" pitchFamily="34" charset="0"/>
                </a:rPr>
                <a:t>1</a:t>
              </a:r>
              <a:endParaRPr lang="tr-TR" sz="1600" dirty="0">
                <a:solidFill>
                  <a:schemeClr val="bg1"/>
                </a:solidFill>
                <a:latin typeface="Trebuchet MS" panose="020B0603020202020204" pitchFamily="34" charset="0"/>
              </a:endParaRPr>
            </a:p>
          </p:txBody>
        </p:sp>
      </p:grpSp>
      <p:grpSp>
        <p:nvGrpSpPr>
          <p:cNvPr id="34" name="Группа 33"/>
          <p:cNvGrpSpPr/>
          <p:nvPr/>
        </p:nvGrpSpPr>
        <p:grpSpPr>
          <a:xfrm>
            <a:off x="671850" y="3167187"/>
            <a:ext cx="8020768" cy="779372"/>
            <a:chOff x="1006518" y="4671603"/>
            <a:chExt cx="12033011" cy="1169239"/>
          </a:xfrm>
        </p:grpSpPr>
        <p:sp>
          <p:nvSpPr>
            <p:cNvPr id="13" name="TextBox 12"/>
            <p:cNvSpPr txBox="1"/>
            <p:nvPr/>
          </p:nvSpPr>
          <p:spPr>
            <a:xfrm>
              <a:off x="1983860" y="5148237"/>
              <a:ext cx="11055669" cy="692605"/>
            </a:xfrm>
            <a:prstGeom prst="rect">
              <a:avLst/>
            </a:prstGeom>
            <a:noFill/>
          </p:spPr>
          <p:txBody>
            <a:bodyPr wrap="square" rtlCol="0">
              <a:spAutoFit/>
            </a:bodyPr>
            <a:lstStyle/>
            <a:p>
              <a:pPr defTabSz="239976">
                <a:lnSpc>
                  <a:spcPct val="150000"/>
                </a:lnSpc>
              </a:pPr>
              <a:r>
                <a:rPr lang="en-US" dirty="0">
                  <a:latin typeface="Roboto Light" panose="02000000000000000000" pitchFamily="2" charset="0"/>
                  <a:ea typeface="Roboto Light" panose="02000000000000000000" pitchFamily="2" charset="0"/>
                  <a:cs typeface="Open Sans Light" panose="020B0306030504020204" pitchFamily="34" charset="0"/>
                </a:rPr>
                <a:t>Create your budget using a spreadsheet, budget software, or on paper</a:t>
              </a:r>
              <a:r>
                <a:rPr lang="ru-RU" dirty="0">
                  <a:latin typeface="Roboto Light" panose="02000000000000000000" pitchFamily="2" charset="0"/>
                  <a:ea typeface="Roboto Light" panose="02000000000000000000" pitchFamily="2" charset="0"/>
                  <a:cs typeface="Open Sans Light" panose="020B0306030504020204" pitchFamily="34" charset="0"/>
                </a:rPr>
                <a:t>.</a:t>
              </a:r>
              <a:endParaRPr lang="ru-RU"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14" name="TextBox 13"/>
            <p:cNvSpPr txBox="1"/>
            <p:nvPr/>
          </p:nvSpPr>
          <p:spPr>
            <a:xfrm>
              <a:off x="1983860" y="4717384"/>
              <a:ext cx="11055667" cy="600258"/>
            </a:xfrm>
            <a:prstGeom prst="rect">
              <a:avLst/>
            </a:prstGeom>
            <a:noFill/>
          </p:spPr>
          <p:txBody>
            <a:bodyPr wrap="square" rtlCol="0">
              <a:spAutoFit/>
            </a:bodyPr>
            <a:lstStyle/>
            <a:p>
              <a:r>
                <a:rPr lang="en-US" sz="2000" b="1" dirty="0">
                  <a:latin typeface="Roboto" panose="02000000000000000000" pitchFamily="2" charset="0"/>
                  <a:ea typeface="Roboto" panose="02000000000000000000" pitchFamily="2" charset="0"/>
                  <a:cs typeface="Open Sans" panose="020B0606030504020204" pitchFamily="34" charset="0"/>
                </a:rPr>
                <a:t>Create</a:t>
              </a:r>
              <a:endParaRPr lang="ru-RU" sz="2000" b="1" dirty="0">
                <a:latin typeface="Roboto" panose="02000000000000000000" pitchFamily="2" charset="0"/>
                <a:ea typeface="Roboto" panose="02000000000000000000" pitchFamily="2" charset="0"/>
                <a:cs typeface="Open Sans" panose="020B0606030504020204" pitchFamily="34" charset="0"/>
              </a:endParaRPr>
            </a:p>
          </p:txBody>
        </p:sp>
        <p:sp>
          <p:nvSpPr>
            <p:cNvPr id="15" name="Freeform: Shape 111"/>
            <p:cNvSpPr/>
            <p:nvPr/>
          </p:nvSpPr>
          <p:spPr>
            <a:xfrm>
              <a:off x="1006518" y="4671603"/>
              <a:ext cx="608327" cy="608326"/>
            </a:xfrm>
            <a:custGeom>
              <a:avLst/>
              <a:gdLst/>
              <a:ahLst/>
              <a:cxnLst/>
              <a:rect l="l" t="t" r="r" b="b"/>
              <a:pathLst>
                <a:path w="195927" h="195927">
                  <a:moveTo>
                    <a:pt x="97964" y="0"/>
                  </a:moveTo>
                  <a:cubicBezTo>
                    <a:pt x="116200" y="208"/>
                    <a:pt x="132679" y="4667"/>
                    <a:pt x="147399" y="13379"/>
                  </a:cubicBezTo>
                  <a:cubicBezTo>
                    <a:pt x="162120" y="22090"/>
                    <a:pt x="173837" y="33807"/>
                    <a:pt x="182548" y="48528"/>
                  </a:cubicBezTo>
                  <a:cubicBezTo>
                    <a:pt x="191260" y="63248"/>
                    <a:pt x="195719" y="79727"/>
                    <a:pt x="195927" y="97963"/>
                  </a:cubicBezTo>
                  <a:cubicBezTo>
                    <a:pt x="195719" y="116199"/>
                    <a:pt x="191260" y="132677"/>
                    <a:pt x="182548" y="147398"/>
                  </a:cubicBezTo>
                  <a:cubicBezTo>
                    <a:pt x="173837" y="162119"/>
                    <a:pt x="162120" y="173836"/>
                    <a:pt x="147399" y="182547"/>
                  </a:cubicBezTo>
                  <a:cubicBezTo>
                    <a:pt x="132679" y="191259"/>
                    <a:pt x="116200" y="195719"/>
                    <a:pt x="97964" y="195927"/>
                  </a:cubicBezTo>
                  <a:cubicBezTo>
                    <a:pt x="79728" y="195719"/>
                    <a:pt x="63250" y="191259"/>
                    <a:pt x="48529" y="182547"/>
                  </a:cubicBezTo>
                  <a:cubicBezTo>
                    <a:pt x="33808" y="173836"/>
                    <a:pt x="22091" y="162119"/>
                    <a:pt x="13380" y="147398"/>
                  </a:cubicBezTo>
                  <a:cubicBezTo>
                    <a:pt x="4668" y="132677"/>
                    <a:pt x="208" y="116199"/>
                    <a:pt x="0" y="97963"/>
                  </a:cubicBezTo>
                  <a:cubicBezTo>
                    <a:pt x="208" y="79727"/>
                    <a:pt x="4668" y="63248"/>
                    <a:pt x="13380" y="48528"/>
                  </a:cubicBezTo>
                  <a:cubicBezTo>
                    <a:pt x="22091" y="33807"/>
                    <a:pt x="33808" y="22090"/>
                    <a:pt x="48529" y="13379"/>
                  </a:cubicBezTo>
                  <a:cubicBezTo>
                    <a:pt x="63250" y="4667"/>
                    <a:pt x="79728" y="208"/>
                    <a:pt x="97964" y="0"/>
                  </a:cubicBezTo>
                  <a:close/>
                </a:path>
              </a:pathLst>
            </a:custGeom>
            <a:solidFill>
              <a:schemeClr val="tx1">
                <a:lumMod val="25000"/>
                <a:lumOff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Trebuchet MS" panose="020B0603020202020204" pitchFamily="34" charset="0"/>
                </a:rPr>
                <a:t>2</a:t>
              </a:r>
              <a:endParaRPr lang="tr-TR" sz="1600" dirty="0">
                <a:solidFill>
                  <a:schemeClr val="bg1"/>
                </a:solidFill>
                <a:latin typeface="Trebuchet MS" panose="020B0603020202020204" pitchFamily="34" charset="0"/>
              </a:endParaRPr>
            </a:p>
          </p:txBody>
        </p:sp>
      </p:grpSp>
      <p:grpSp>
        <p:nvGrpSpPr>
          <p:cNvPr id="35" name="Группа 34"/>
          <p:cNvGrpSpPr/>
          <p:nvPr/>
        </p:nvGrpSpPr>
        <p:grpSpPr>
          <a:xfrm>
            <a:off x="671850" y="4306849"/>
            <a:ext cx="8159369" cy="779372"/>
            <a:chOff x="1006519" y="6407998"/>
            <a:chExt cx="12240943" cy="1169239"/>
          </a:xfrm>
        </p:grpSpPr>
        <p:sp>
          <p:nvSpPr>
            <p:cNvPr id="16" name="TextBox 15"/>
            <p:cNvSpPr txBox="1"/>
            <p:nvPr/>
          </p:nvSpPr>
          <p:spPr>
            <a:xfrm>
              <a:off x="1983860" y="6884632"/>
              <a:ext cx="11263602" cy="692605"/>
            </a:xfrm>
            <a:prstGeom prst="rect">
              <a:avLst/>
            </a:prstGeom>
            <a:noFill/>
          </p:spPr>
          <p:txBody>
            <a:bodyPr wrap="square" rtlCol="0">
              <a:spAutoFit/>
            </a:bodyPr>
            <a:lstStyle/>
            <a:p>
              <a:pPr defTabSz="239976">
                <a:lnSpc>
                  <a:spcPct val="150000"/>
                </a:lnSpc>
              </a:pPr>
              <a:r>
                <a:rPr lang="en-US" dirty="0">
                  <a:latin typeface="Roboto Light" panose="02000000000000000000" pitchFamily="2" charset="0"/>
                  <a:ea typeface="Roboto Light" panose="02000000000000000000" pitchFamily="2" charset="0"/>
                  <a:cs typeface="Open Sans Light" panose="020B0306030504020204" pitchFamily="34" charset="0"/>
                </a:rPr>
                <a:t>Track income and expenses as they occur by recording each transaction.</a:t>
              </a:r>
              <a:endParaRPr lang="ru-RU"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17" name="TextBox 16"/>
            <p:cNvSpPr txBox="1"/>
            <p:nvPr/>
          </p:nvSpPr>
          <p:spPr>
            <a:xfrm>
              <a:off x="1983861" y="6453779"/>
              <a:ext cx="11055666" cy="600258"/>
            </a:xfrm>
            <a:prstGeom prst="rect">
              <a:avLst/>
            </a:prstGeom>
            <a:noFill/>
          </p:spPr>
          <p:txBody>
            <a:bodyPr wrap="square" rtlCol="0">
              <a:spAutoFit/>
            </a:bodyPr>
            <a:lstStyle/>
            <a:p>
              <a:r>
                <a:rPr lang="en-US" sz="2000" b="1" dirty="0">
                  <a:latin typeface="Roboto" panose="02000000000000000000" pitchFamily="2" charset="0"/>
                  <a:ea typeface="Roboto" panose="02000000000000000000" pitchFamily="2" charset="0"/>
                  <a:cs typeface="Open Sans" panose="020B0606030504020204" pitchFamily="34" charset="0"/>
                </a:rPr>
                <a:t>Track</a:t>
              </a:r>
              <a:endParaRPr lang="ru-RU" sz="2000" b="1" dirty="0">
                <a:latin typeface="Roboto" panose="02000000000000000000" pitchFamily="2" charset="0"/>
                <a:ea typeface="Roboto" panose="02000000000000000000" pitchFamily="2" charset="0"/>
                <a:cs typeface="Open Sans" panose="020B0606030504020204" pitchFamily="34" charset="0"/>
              </a:endParaRPr>
            </a:p>
          </p:txBody>
        </p:sp>
        <p:sp>
          <p:nvSpPr>
            <p:cNvPr id="18" name="Freeform: Shape 111"/>
            <p:cNvSpPr/>
            <p:nvPr/>
          </p:nvSpPr>
          <p:spPr>
            <a:xfrm>
              <a:off x="1006519" y="6407998"/>
              <a:ext cx="608328" cy="608326"/>
            </a:xfrm>
            <a:custGeom>
              <a:avLst/>
              <a:gdLst/>
              <a:ahLst/>
              <a:cxnLst/>
              <a:rect l="l" t="t" r="r" b="b"/>
              <a:pathLst>
                <a:path w="195927" h="195927">
                  <a:moveTo>
                    <a:pt x="97964" y="0"/>
                  </a:moveTo>
                  <a:cubicBezTo>
                    <a:pt x="116200" y="208"/>
                    <a:pt x="132679" y="4667"/>
                    <a:pt x="147399" y="13379"/>
                  </a:cubicBezTo>
                  <a:cubicBezTo>
                    <a:pt x="162120" y="22090"/>
                    <a:pt x="173837" y="33807"/>
                    <a:pt x="182548" y="48528"/>
                  </a:cubicBezTo>
                  <a:cubicBezTo>
                    <a:pt x="191260" y="63248"/>
                    <a:pt x="195719" y="79727"/>
                    <a:pt x="195927" y="97963"/>
                  </a:cubicBezTo>
                  <a:cubicBezTo>
                    <a:pt x="195719" y="116199"/>
                    <a:pt x="191260" y="132677"/>
                    <a:pt x="182548" y="147398"/>
                  </a:cubicBezTo>
                  <a:cubicBezTo>
                    <a:pt x="173837" y="162119"/>
                    <a:pt x="162120" y="173836"/>
                    <a:pt x="147399" y="182547"/>
                  </a:cubicBezTo>
                  <a:cubicBezTo>
                    <a:pt x="132679" y="191259"/>
                    <a:pt x="116200" y="195719"/>
                    <a:pt x="97964" y="195927"/>
                  </a:cubicBezTo>
                  <a:cubicBezTo>
                    <a:pt x="79728" y="195719"/>
                    <a:pt x="63250" y="191259"/>
                    <a:pt x="48529" y="182547"/>
                  </a:cubicBezTo>
                  <a:cubicBezTo>
                    <a:pt x="33808" y="173836"/>
                    <a:pt x="22091" y="162119"/>
                    <a:pt x="13380" y="147398"/>
                  </a:cubicBezTo>
                  <a:cubicBezTo>
                    <a:pt x="4668" y="132677"/>
                    <a:pt x="208" y="116199"/>
                    <a:pt x="0" y="97963"/>
                  </a:cubicBezTo>
                  <a:cubicBezTo>
                    <a:pt x="208" y="79727"/>
                    <a:pt x="4668" y="63248"/>
                    <a:pt x="13380" y="48528"/>
                  </a:cubicBezTo>
                  <a:cubicBezTo>
                    <a:pt x="22091" y="33807"/>
                    <a:pt x="33808" y="22090"/>
                    <a:pt x="48529" y="13379"/>
                  </a:cubicBezTo>
                  <a:cubicBezTo>
                    <a:pt x="63250" y="4667"/>
                    <a:pt x="79728" y="208"/>
                    <a:pt x="97964" y="0"/>
                  </a:cubicBez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Trebuchet MS" panose="020B0603020202020204" pitchFamily="34" charset="0"/>
                </a:rPr>
                <a:t>3</a:t>
              </a:r>
              <a:endParaRPr lang="tr-TR" sz="1600" dirty="0">
                <a:solidFill>
                  <a:schemeClr val="bg1"/>
                </a:solidFill>
                <a:latin typeface="Trebuchet MS" panose="020B0603020202020204" pitchFamily="34" charset="0"/>
              </a:endParaRPr>
            </a:p>
          </p:txBody>
        </p:sp>
      </p:grpSp>
      <p:grpSp>
        <p:nvGrpSpPr>
          <p:cNvPr id="36" name="Группа 35"/>
          <p:cNvGrpSpPr/>
          <p:nvPr/>
        </p:nvGrpSpPr>
        <p:grpSpPr>
          <a:xfrm>
            <a:off x="671850" y="5428656"/>
            <a:ext cx="8341152" cy="1194870"/>
            <a:chOff x="1006520" y="8144242"/>
            <a:chExt cx="12513658" cy="1792582"/>
          </a:xfrm>
        </p:grpSpPr>
        <p:sp>
          <p:nvSpPr>
            <p:cNvPr id="19" name="TextBox 18"/>
            <p:cNvSpPr txBox="1"/>
            <p:nvPr/>
          </p:nvSpPr>
          <p:spPr>
            <a:xfrm>
              <a:off x="1983861" y="8620876"/>
              <a:ext cx="11263601" cy="1315948"/>
            </a:xfrm>
            <a:prstGeom prst="rect">
              <a:avLst/>
            </a:prstGeom>
            <a:noFill/>
          </p:spPr>
          <p:txBody>
            <a:bodyPr wrap="square" rtlCol="0">
              <a:spAutoFit/>
            </a:bodyPr>
            <a:lstStyle/>
            <a:p>
              <a:pPr defTabSz="239976">
                <a:lnSpc>
                  <a:spcPct val="150000"/>
                </a:lnSpc>
              </a:pPr>
              <a:r>
                <a:rPr lang="en-US" dirty="0">
                  <a:latin typeface="Roboto Light" panose="02000000000000000000" pitchFamily="2" charset="0"/>
                  <a:ea typeface="Roboto Light" panose="02000000000000000000" pitchFamily="2" charset="0"/>
                  <a:cs typeface="Open Sans Light" panose="020B0306030504020204" pitchFamily="34" charset="0"/>
                </a:rPr>
                <a:t>Compare your actual income and expenses to your plan. Adjust as needed</a:t>
              </a:r>
              <a:r>
                <a:rPr lang="en-US" sz="1333" dirty="0">
                  <a:latin typeface="Roboto Light" panose="02000000000000000000" pitchFamily="2" charset="0"/>
                  <a:ea typeface="Roboto Light" panose="02000000000000000000" pitchFamily="2" charset="0"/>
                  <a:cs typeface="Open Sans Light" panose="020B0306030504020204" pitchFamily="34" charset="0"/>
                </a:rPr>
                <a:t>.</a:t>
              </a:r>
              <a:endParaRPr lang="ru-RU" sz="1333"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20" name="TextBox 19"/>
            <p:cNvSpPr txBox="1"/>
            <p:nvPr/>
          </p:nvSpPr>
          <p:spPr>
            <a:xfrm>
              <a:off x="1983859" y="8190023"/>
              <a:ext cx="11536319" cy="600258"/>
            </a:xfrm>
            <a:prstGeom prst="rect">
              <a:avLst/>
            </a:prstGeom>
            <a:noFill/>
          </p:spPr>
          <p:txBody>
            <a:bodyPr wrap="square" rtlCol="0">
              <a:spAutoFit/>
            </a:bodyPr>
            <a:lstStyle/>
            <a:p>
              <a:r>
                <a:rPr lang="en-US" sz="2000" b="1" dirty="0">
                  <a:latin typeface="Roboto" panose="02000000000000000000" pitchFamily="2" charset="0"/>
                  <a:ea typeface="Roboto" panose="02000000000000000000" pitchFamily="2" charset="0"/>
                  <a:cs typeface="Open Sans" panose="020B0606030504020204" pitchFamily="34" charset="0"/>
                </a:rPr>
                <a:t>Review</a:t>
              </a:r>
              <a:endParaRPr lang="ru-RU" sz="2000" b="1" dirty="0">
                <a:latin typeface="Roboto" panose="02000000000000000000" pitchFamily="2" charset="0"/>
                <a:ea typeface="Roboto" panose="02000000000000000000" pitchFamily="2" charset="0"/>
                <a:cs typeface="Open Sans" panose="020B0606030504020204" pitchFamily="34" charset="0"/>
              </a:endParaRPr>
            </a:p>
          </p:txBody>
        </p:sp>
        <p:sp>
          <p:nvSpPr>
            <p:cNvPr id="21" name="Freeform: Shape 111"/>
            <p:cNvSpPr/>
            <p:nvPr/>
          </p:nvSpPr>
          <p:spPr>
            <a:xfrm>
              <a:off x="1006520" y="8144242"/>
              <a:ext cx="608327" cy="608326"/>
            </a:xfrm>
            <a:custGeom>
              <a:avLst/>
              <a:gdLst/>
              <a:ahLst/>
              <a:cxnLst/>
              <a:rect l="l" t="t" r="r" b="b"/>
              <a:pathLst>
                <a:path w="195927" h="195927">
                  <a:moveTo>
                    <a:pt x="97964" y="0"/>
                  </a:moveTo>
                  <a:cubicBezTo>
                    <a:pt x="116200" y="208"/>
                    <a:pt x="132679" y="4667"/>
                    <a:pt x="147399" y="13379"/>
                  </a:cubicBezTo>
                  <a:cubicBezTo>
                    <a:pt x="162120" y="22090"/>
                    <a:pt x="173837" y="33807"/>
                    <a:pt x="182548" y="48528"/>
                  </a:cubicBezTo>
                  <a:cubicBezTo>
                    <a:pt x="191260" y="63248"/>
                    <a:pt x="195719" y="79727"/>
                    <a:pt x="195927" y="97963"/>
                  </a:cubicBezTo>
                  <a:cubicBezTo>
                    <a:pt x="195719" y="116199"/>
                    <a:pt x="191260" y="132677"/>
                    <a:pt x="182548" y="147398"/>
                  </a:cubicBezTo>
                  <a:cubicBezTo>
                    <a:pt x="173837" y="162119"/>
                    <a:pt x="162120" y="173836"/>
                    <a:pt x="147399" y="182547"/>
                  </a:cubicBezTo>
                  <a:cubicBezTo>
                    <a:pt x="132679" y="191259"/>
                    <a:pt x="116200" y="195719"/>
                    <a:pt x="97964" y="195927"/>
                  </a:cubicBezTo>
                  <a:cubicBezTo>
                    <a:pt x="79728" y="195719"/>
                    <a:pt x="63250" y="191259"/>
                    <a:pt x="48529" y="182547"/>
                  </a:cubicBezTo>
                  <a:cubicBezTo>
                    <a:pt x="33808" y="173836"/>
                    <a:pt x="22091" y="162119"/>
                    <a:pt x="13380" y="147398"/>
                  </a:cubicBezTo>
                  <a:cubicBezTo>
                    <a:pt x="4668" y="132677"/>
                    <a:pt x="208" y="116199"/>
                    <a:pt x="0" y="97963"/>
                  </a:cubicBezTo>
                  <a:cubicBezTo>
                    <a:pt x="208" y="79727"/>
                    <a:pt x="4668" y="63248"/>
                    <a:pt x="13380" y="48528"/>
                  </a:cubicBezTo>
                  <a:cubicBezTo>
                    <a:pt x="22091" y="33807"/>
                    <a:pt x="33808" y="22090"/>
                    <a:pt x="48529" y="13379"/>
                  </a:cubicBezTo>
                  <a:cubicBezTo>
                    <a:pt x="63250" y="4667"/>
                    <a:pt x="79728" y="208"/>
                    <a:pt x="97964" y="0"/>
                  </a:cubicBezTo>
                  <a:close/>
                </a:path>
              </a:pathLst>
            </a:custGeom>
            <a:solidFill>
              <a:schemeClr val="tx1">
                <a:lumMod val="90000"/>
                <a:lumOff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Trebuchet MS" panose="020B0603020202020204" pitchFamily="34" charset="0"/>
                </a:rPr>
                <a:t>4</a:t>
              </a:r>
              <a:endParaRPr lang="tr-TR" sz="1600" dirty="0">
                <a:solidFill>
                  <a:schemeClr val="bg1"/>
                </a:solidFill>
                <a:latin typeface="Trebuchet MS" panose="020B0603020202020204" pitchFamily="34" charset="0"/>
              </a:endParaRPr>
            </a:p>
          </p:txBody>
        </p:sp>
      </p:grpSp>
      <p:sp>
        <p:nvSpPr>
          <p:cNvPr id="30" name="TextBox 29"/>
          <p:cNvSpPr txBox="1"/>
          <p:nvPr/>
        </p:nvSpPr>
        <p:spPr>
          <a:xfrm>
            <a:off x="10241801" y="2805644"/>
            <a:ext cx="446646" cy="523220"/>
          </a:xfrm>
          <a:prstGeom prst="rect">
            <a:avLst/>
          </a:prstGeom>
          <a:noFill/>
        </p:spPr>
        <p:txBody>
          <a:bodyPr wrap="square" rtlCol="0">
            <a:spAutoFit/>
          </a:bodyPr>
          <a:lstStyle/>
          <a:p>
            <a:pPr algn="ctr"/>
            <a:r>
              <a:rPr lang="en-US" sz="2800" b="1" dirty="0">
                <a:solidFill>
                  <a:schemeClr val="bg1"/>
                </a:solidFill>
                <a:latin typeface="Trebuchet MS" panose="020B0603020202020204" pitchFamily="34" charset="0"/>
                <a:ea typeface="Roboto" panose="02000000000000000000" pitchFamily="2" charset="0"/>
                <a:cs typeface="Open Sans" panose="020B0606030504020204" pitchFamily="34" charset="0"/>
              </a:rPr>
              <a:t>1</a:t>
            </a:r>
            <a:endParaRPr lang="ru-RU" sz="2800" b="1" dirty="0">
              <a:solidFill>
                <a:schemeClr val="bg1"/>
              </a:solidFill>
              <a:latin typeface="Trebuchet MS" panose="020B0603020202020204" pitchFamily="34" charset="0"/>
              <a:ea typeface="Roboto" panose="02000000000000000000" pitchFamily="2" charset="0"/>
              <a:cs typeface="Open Sans" panose="020B0606030504020204" pitchFamily="34" charset="0"/>
            </a:endParaRPr>
          </a:p>
        </p:txBody>
      </p:sp>
      <p:sp>
        <p:nvSpPr>
          <p:cNvPr id="31" name="TextBox 30"/>
          <p:cNvSpPr txBox="1"/>
          <p:nvPr/>
        </p:nvSpPr>
        <p:spPr>
          <a:xfrm>
            <a:off x="11037397" y="3871796"/>
            <a:ext cx="446646" cy="523220"/>
          </a:xfrm>
          <a:prstGeom prst="rect">
            <a:avLst/>
          </a:prstGeom>
          <a:noFill/>
        </p:spPr>
        <p:txBody>
          <a:bodyPr wrap="square" rtlCol="0">
            <a:spAutoFit/>
          </a:bodyPr>
          <a:lstStyle/>
          <a:p>
            <a:pPr algn="ctr"/>
            <a:r>
              <a:rPr lang="en-US" sz="2800" b="1" dirty="0">
                <a:solidFill>
                  <a:schemeClr val="bg1"/>
                </a:solidFill>
                <a:latin typeface="Trebuchet MS" panose="020B0603020202020204" pitchFamily="34" charset="0"/>
                <a:ea typeface="Roboto" panose="02000000000000000000" pitchFamily="2" charset="0"/>
                <a:cs typeface="Open Sans" panose="020B0606030504020204" pitchFamily="34" charset="0"/>
              </a:rPr>
              <a:t>2</a:t>
            </a:r>
            <a:endParaRPr lang="ru-RU" sz="2800" b="1" dirty="0">
              <a:solidFill>
                <a:schemeClr val="bg1"/>
              </a:solidFill>
              <a:latin typeface="Trebuchet MS" panose="020B0603020202020204" pitchFamily="34" charset="0"/>
              <a:ea typeface="Roboto" panose="02000000000000000000" pitchFamily="2" charset="0"/>
              <a:cs typeface="Open Sans" panose="020B0606030504020204" pitchFamily="34" charset="0"/>
            </a:endParaRPr>
          </a:p>
        </p:txBody>
      </p:sp>
      <p:sp>
        <p:nvSpPr>
          <p:cNvPr id="32" name="TextBox 31"/>
          <p:cNvSpPr txBox="1"/>
          <p:nvPr/>
        </p:nvSpPr>
        <p:spPr>
          <a:xfrm>
            <a:off x="10059551" y="4592503"/>
            <a:ext cx="446646" cy="523220"/>
          </a:xfrm>
          <a:prstGeom prst="rect">
            <a:avLst/>
          </a:prstGeom>
          <a:noFill/>
        </p:spPr>
        <p:txBody>
          <a:bodyPr wrap="square" rtlCol="0">
            <a:spAutoFit/>
          </a:bodyPr>
          <a:lstStyle/>
          <a:p>
            <a:pPr algn="ctr"/>
            <a:r>
              <a:rPr lang="en-US" sz="2800" b="1" dirty="0">
                <a:solidFill>
                  <a:schemeClr val="bg1"/>
                </a:solidFill>
                <a:latin typeface="Trebuchet MS" panose="020B0603020202020204" pitchFamily="34" charset="0"/>
                <a:ea typeface="Roboto" panose="02000000000000000000" pitchFamily="2" charset="0"/>
                <a:cs typeface="Open Sans" panose="020B0606030504020204" pitchFamily="34" charset="0"/>
              </a:rPr>
              <a:t>3</a:t>
            </a:r>
            <a:endParaRPr lang="ru-RU" sz="2800" b="1" dirty="0">
              <a:solidFill>
                <a:schemeClr val="bg1"/>
              </a:solidFill>
              <a:latin typeface="Trebuchet MS" panose="020B0603020202020204" pitchFamily="34" charset="0"/>
              <a:ea typeface="Roboto" panose="02000000000000000000" pitchFamily="2" charset="0"/>
              <a:cs typeface="Open Sans" panose="020B0606030504020204" pitchFamily="34" charset="0"/>
            </a:endParaRPr>
          </a:p>
        </p:txBody>
      </p:sp>
      <p:sp>
        <p:nvSpPr>
          <p:cNvPr id="33" name="TextBox 32"/>
          <p:cNvSpPr txBox="1"/>
          <p:nvPr/>
        </p:nvSpPr>
        <p:spPr>
          <a:xfrm>
            <a:off x="9209999" y="3535605"/>
            <a:ext cx="446646" cy="523220"/>
          </a:xfrm>
          <a:prstGeom prst="rect">
            <a:avLst/>
          </a:prstGeom>
          <a:noFill/>
        </p:spPr>
        <p:txBody>
          <a:bodyPr wrap="square" rtlCol="0">
            <a:spAutoFit/>
          </a:bodyPr>
          <a:lstStyle/>
          <a:p>
            <a:pPr algn="ctr"/>
            <a:r>
              <a:rPr lang="en-US" sz="2800" b="1" dirty="0">
                <a:solidFill>
                  <a:schemeClr val="bg1"/>
                </a:solidFill>
                <a:latin typeface="Trebuchet MS" panose="020B0603020202020204" pitchFamily="34" charset="0"/>
                <a:ea typeface="Roboto" panose="02000000000000000000" pitchFamily="2" charset="0"/>
                <a:cs typeface="Open Sans" panose="020B0606030504020204" pitchFamily="34" charset="0"/>
              </a:rPr>
              <a:t>4</a:t>
            </a:r>
            <a:endParaRPr lang="ru-RU" sz="2800" b="1" dirty="0">
              <a:solidFill>
                <a:schemeClr val="bg1"/>
              </a:solidFill>
              <a:latin typeface="Trebuchet MS" panose="020B0603020202020204" pitchFamily="34" charset="0"/>
              <a:ea typeface="Roboto" panose="02000000000000000000" pitchFamily="2" charset="0"/>
              <a:cs typeface="Open Sans" panose="020B0606030504020204" pitchFamily="34" charset="0"/>
            </a:endParaRPr>
          </a:p>
        </p:txBody>
      </p:sp>
    </p:spTree>
    <p:extLst>
      <p:ext uri="{BB962C8B-B14F-4D97-AF65-F5344CB8AC3E}">
        <p14:creationId xmlns:p14="http://schemas.microsoft.com/office/powerpoint/2010/main" val="79008507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0000">
                                          <p:cBhvr additive="base">
                                            <p:cTn id="7" dur="1000" fill="hold"/>
                                            <p:tgtEl>
                                              <p:spTgt spid="28"/>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9" presetClass="entr" presetSubtype="0"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360"/>
                                              </p:val>
                                            </p:tav>
                                            <p:tav tm="100000">
                                              <p:val>
                                                <p:fltVal val="0"/>
                                              </p:val>
                                            </p:tav>
                                          </p:tavLst>
                                        </p:anim>
                                        <p:animEffect transition="in" filter="fade">
                                          <p:cBhvr>
                                            <p:cTn id="15" dur="1000"/>
                                            <p:tgtEl>
                                              <p:spTgt spid="2"/>
                                            </p:tgtEl>
                                          </p:cBhvr>
                                        </p:animEffect>
                                      </p:childTnLst>
                                    </p:cTn>
                                  </p:par>
                                </p:childTnLst>
                              </p:cTn>
                            </p:par>
                            <p:par>
                              <p:cTn id="16" fill="hold">
                                <p:stCondLst>
                                  <p:cond delay="2000"/>
                                </p:stCondLst>
                                <p:childTnLst>
                                  <p:par>
                                    <p:cTn id="17" presetID="2" presetClass="entr" presetSubtype="8" fill="hold" nodeType="afterEffect" p14:presetBounceEnd="40000">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14:bounceEnd="40000">
                                          <p:cBhvr additive="base">
                                            <p:cTn id="19" dur="1000" fill="hold"/>
                                            <p:tgtEl>
                                              <p:spTgt spid="29"/>
                                            </p:tgtEl>
                                            <p:attrNameLst>
                                              <p:attrName>ppt_x</p:attrName>
                                            </p:attrNameLst>
                                          </p:cBhvr>
                                          <p:tavLst>
                                            <p:tav tm="0">
                                              <p:val>
                                                <p:strVal val="0-#ppt_w/2"/>
                                              </p:val>
                                            </p:tav>
                                            <p:tav tm="100000">
                                              <p:val>
                                                <p:strVal val="#ppt_x"/>
                                              </p:val>
                                            </p:tav>
                                          </p:tavLst>
                                        </p:anim>
                                        <p:anim calcmode="lin" valueType="num" p14:bounceEnd="40000">
                                          <p:cBhvr additive="base">
                                            <p:cTn id="20" dur="1000" fill="hold"/>
                                            <p:tgtEl>
                                              <p:spTgt spid="29"/>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childTnLst>
                                    </p:cTn>
                                  </p:par>
                                </p:childTnLst>
                              </p:cTn>
                            </p:par>
                            <p:par>
                              <p:cTn id="24" fill="hold">
                                <p:stCondLst>
                                  <p:cond delay="3000"/>
                                </p:stCondLst>
                                <p:childTnLst>
                                  <p:par>
                                    <p:cTn id="25" presetID="49" presetClass="entr" presetSubtype="0" decel="10000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1000" fill="hold"/>
                                            <p:tgtEl>
                                              <p:spTgt spid="25"/>
                                            </p:tgtEl>
                                            <p:attrNameLst>
                                              <p:attrName>ppt_w</p:attrName>
                                            </p:attrNameLst>
                                          </p:cBhvr>
                                          <p:tavLst>
                                            <p:tav tm="0">
                                              <p:val>
                                                <p:fltVal val="0"/>
                                              </p:val>
                                            </p:tav>
                                            <p:tav tm="100000">
                                              <p:val>
                                                <p:strVal val="#ppt_w"/>
                                              </p:val>
                                            </p:tav>
                                          </p:tavLst>
                                        </p:anim>
                                        <p:anim calcmode="lin" valueType="num">
                                          <p:cBhvr>
                                            <p:cTn id="28" dur="1000" fill="hold"/>
                                            <p:tgtEl>
                                              <p:spTgt spid="25"/>
                                            </p:tgtEl>
                                            <p:attrNameLst>
                                              <p:attrName>ppt_h</p:attrName>
                                            </p:attrNameLst>
                                          </p:cBhvr>
                                          <p:tavLst>
                                            <p:tav tm="0">
                                              <p:val>
                                                <p:fltVal val="0"/>
                                              </p:val>
                                            </p:tav>
                                            <p:tav tm="100000">
                                              <p:val>
                                                <p:strVal val="#ppt_h"/>
                                              </p:val>
                                            </p:tav>
                                          </p:tavLst>
                                        </p:anim>
                                        <p:anim calcmode="lin" valueType="num">
                                          <p:cBhvr>
                                            <p:cTn id="29" dur="1000" fill="hold"/>
                                            <p:tgtEl>
                                              <p:spTgt spid="25"/>
                                            </p:tgtEl>
                                            <p:attrNameLst>
                                              <p:attrName>style.rotation</p:attrName>
                                            </p:attrNameLst>
                                          </p:cBhvr>
                                          <p:tavLst>
                                            <p:tav tm="0">
                                              <p:val>
                                                <p:fltVal val="360"/>
                                              </p:val>
                                            </p:tav>
                                            <p:tav tm="100000">
                                              <p:val>
                                                <p:fltVal val="0"/>
                                              </p:val>
                                            </p:tav>
                                          </p:tavLst>
                                        </p:anim>
                                        <p:animEffect transition="in" filter="fade">
                                          <p:cBhvr>
                                            <p:cTn id="30" dur="1000"/>
                                            <p:tgtEl>
                                              <p:spTgt spid="25"/>
                                            </p:tgtEl>
                                          </p:cBhvr>
                                        </p:animEffect>
                                      </p:childTnLst>
                                    </p:cTn>
                                  </p:par>
                                </p:childTnLst>
                              </p:cTn>
                            </p:par>
                            <p:par>
                              <p:cTn id="31" fill="hold">
                                <p:stCondLst>
                                  <p:cond delay="4000"/>
                                </p:stCondLst>
                                <p:childTnLst>
                                  <p:par>
                                    <p:cTn id="32" presetID="2" presetClass="entr" presetSubtype="8" fill="hold" nodeType="afterEffect" p14:presetBounceEnd="40000">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14:bounceEnd="40000">
                                          <p:cBhvr additive="base">
                                            <p:cTn id="34" dur="1000" fill="hold"/>
                                            <p:tgtEl>
                                              <p:spTgt spid="34"/>
                                            </p:tgtEl>
                                            <p:attrNameLst>
                                              <p:attrName>ppt_x</p:attrName>
                                            </p:attrNameLst>
                                          </p:cBhvr>
                                          <p:tavLst>
                                            <p:tav tm="0">
                                              <p:val>
                                                <p:strVal val="0-#ppt_w/2"/>
                                              </p:val>
                                            </p:tav>
                                            <p:tav tm="100000">
                                              <p:val>
                                                <p:strVal val="#ppt_x"/>
                                              </p:val>
                                            </p:tav>
                                          </p:tavLst>
                                        </p:anim>
                                        <p:anim calcmode="lin" valueType="num" p14:bounceEnd="40000">
                                          <p:cBhvr additive="base">
                                            <p:cTn id="35" dur="1000" fill="hold"/>
                                            <p:tgtEl>
                                              <p:spTgt spid="34"/>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childTnLst>
                                    </p:cTn>
                                  </p:par>
                                </p:childTnLst>
                              </p:cTn>
                            </p:par>
                            <p:par>
                              <p:cTn id="39" fill="hold">
                                <p:stCondLst>
                                  <p:cond delay="5000"/>
                                </p:stCondLst>
                                <p:childTnLst>
                                  <p:par>
                                    <p:cTn id="40" presetID="49" presetClass="entr" presetSubtype="0" decel="10000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1000" fill="hold"/>
                                            <p:tgtEl>
                                              <p:spTgt spid="26"/>
                                            </p:tgtEl>
                                            <p:attrNameLst>
                                              <p:attrName>ppt_w</p:attrName>
                                            </p:attrNameLst>
                                          </p:cBhvr>
                                          <p:tavLst>
                                            <p:tav tm="0">
                                              <p:val>
                                                <p:fltVal val="0"/>
                                              </p:val>
                                            </p:tav>
                                            <p:tav tm="100000">
                                              <p:val>
                                                <p:strVal val="#ppt_w"/>
                                              </p:val>
                                            </p:tav>
                                          </p:tavLst>
                                        </p:anim>
                                        <p:anim calcmode="lin" valueType="num">
                                          <p:cBhvr>
                                            <p:cTn id="43" dur="1000" fill="hold"/>
                                            <p:tgtEl>
                                              <p:spTgt spid="26"/>
                                            </p:tgtEl>
                                            <p:attrNameLst>
                                              <p:attrName>ppt_h</p:attrName>
                                            </p:attrNameLst>
                                          </p:cBhvr>
                                          <p:tavLst>
                                            <p:tav tm="0">
                                              <p:val>
                                                <p:fltVal val="0"/>
                                              </p:val>
                                            </p:tav>
                                            <p:tav tm="100000">
                                              <p:val>
                                                <p:strVal val="#ppt_h"/>
                                              </p:val>
                                            </p:tav>
                                          </p:tavLst>
                                        </p:anim>
                                        <p:anim calcmode="lin" valueType="num">
                                          <p:cBhvr>
                                            <p:cTn id="44" dur="1000" fill="hold"/>
                                            <p:tgtEl>
                                              <p:spTgt spid="26"/>
                                            </p:tgtEl>
                                            <p:attrNameLst>
                                              <p:attrName>style.rotation</p:attrName>
                                            </p:attrNameLst>
                                          </p:cBhvr>
                                          <p:tavLst>
                                            <p:tav tm="0">
                                              <p:val>
                                                <p:fltVal val="360"/>
                                              </p:val>
                                            </p:tav>
                                            <p:tav tm="100000">
                                              <p:val>
                                                <p:fltVal val="0"/>
                                              </p:val>
                                            </p:tav>
                                          </p:tavLst>
                                        </p:anim>
                                        <p:animEffect transition="in" filter="fade">
                                          <p:cBhvr>
                                            <p:cTn id="45" dur="1000"/>
                                            <p:tgtEl>
                                              <p:spTgt spid="26"/>
                                            </p:tgtEl>
                                          </p:cBhvr>
                                        </p:animEffect>
                                      </p:childTnLst>
                                    </p:cTn>
                                  </p:par>
                                </p:childTnLst>
                              </p:cTn>
                            </p:par>
                            <p:par>
                              <p:cTn id="46" fill="hold">
                                <p:stCondLst>
                                  <p:cond delay="6000"/>
                                </p:stCondLst>
                                <p:childTnLst>
                                  <p:par>
                                    <p:cTn id="47" presetID="2" presetClass="entr" presetSubtype="8" fill="hold" nodeType="afterEffect" p14:presetBounceEnd="40000">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14:bounceEnd="40000">
                                          <p:cBhvr additive="base">
                                            <p:cTn id="49" dur="10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50" dur="1000" fill="hold"/>
                                            <p:tgtEl>
                                              <p:spTgt spid="35"/>
                                            </p:tgtEl>
                                            <p:attrNameLst>
                                              <p:attrName>ppt_y</p:attrName>
                                            </p:attrNameLst>
                                          </p:cBhvr>
                                          <p:tavLst>
                                            <p:tav tm="0">
                                              <p:val>
                                                <p:strVal val="#ppt_y"/>
                                              </p:val>
                                            </p:tav>
                                            <p:tav tm="100000">
                                              <p:val>
                                                <p:strVal val="#ppt_y"/>
                                              </p:val>
                                            </p:tav>
                                          </p:tavLst>
                                        </p:anim>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0"/>
                                            <p:tgtEl>
                                              <p:spTgt spid="32"/>
                                            </p:tgtEl>
                                          </p:cBhvr>
                                        </p:animEffect>
                                      </p:childTnLst>
                                    </p:cTn>
                                  </p:par>
                                </p:childTnLst>
                              </p:cTn>
                            </p:par>
                            <p:par>
                              <p:cTn id="54" fill="hold">
                                <p:stCondLst>
                                  <p:cond delay="7000"/>
                                </p:stCondLst>
                                <p:childTnLst>
                                  <p:par>
                                    <p:cTn id="55" presetID="49" presetClass="entr" presetSubtype="0" decel="10000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1000" fill="hold"/>
                                            <p:tgtEl>
                                              <p:spTgt spid="27"/>
                                            </p:tgtEl>
                                            <p:attrNameLst>
                                              <p:attrName>ppt_w</p:attrName>
                                            </p:attrNameLst>
                                          </p:cBhvr>
                                          <p:tavLst>
                                            <p:tav tm="0">
                                              <p:val>
                                                <p:fltVal val="0"/>
                                              </p:val>
                                            </p:tav>
                                            <p:tav tm="100000">
                                              <p:val>
                                                <p:strVal val="#ppt_w"/>
                                              </p:val>
                                            </p:tav>
                                          </p:tavLst>
                                        </p:anim>
                                        <p:anim calcmode="lin" valueType="num">
                                          <p:cBhvr>
                                            <p:cTn id="58" dur="1000" fill="hold"/>
                                            <p:tgtEl>
                                              <p:spTgt spid="27"/>
                                            </p:tgtEl>
                                            <p:attrNameLst>
                                              <p:attrName>ppt_h</p:attrName>
                                            </p:attrNameLst>
                                          </p:cBhvr>
                                          <p:tavLst>
                                            <p:tav tm="0">
                                              <p:val>
                                                <p:fltVal val="0"/>
                                              </p:val>
                                            </p:tav>
                                            <p:tav tm="100000">
                                              <p:val>
                                                <p:strVal val="#ppt_h"/>
                                              </p:val>
                                            </p:tav>
                                          </p:tavLst>
                                        </p:anim>
                                        <p:anim calcmode="lin" valueType="num">
                                          <p:cBhvr>
                                            <p:cTn id="59" dur="1000" fill="hold"/>
                                            <p:tgtEl>
                                              <p:spTgt spid="27"/>
                                            </p:tgtEl>
                                            <p:attrNameLst>
                                              <p:attrName>style.rotation</p:attrName>
                                            </p:attrNameLst>
                                          </p:cBhvr>
                                          <p:tavLst>
                                            <p:tav tm="0">
                                              <p:val>
                                                <p:fltVal val="360"/>
                                              </p:val>
                                            </p:tav>
                                            <p:tav tm="100000">
                                              <p:val>
                                                <p:fltVal val="0"/>
                                              </p:val>
                                            </p:tav>
                                          </p:tavLst>
                                        </p:anim>
                                        <p:animEffect transition="in" filter="fade">
                                          <p:cBhvr>
                                            <p:cTn id="60" dur="1000"/>
                                            <p:tgtEl>
                                              <p:spTgt spid="27"/>
                                            </p:tgtEl>
                                          </p:cBhvr>
                                        </p:animEffect>
                                      </p:childTnLst>
                                    </p:cTn>
                                  </p:par>
                                </p:childTnLst>
                              </p:cTn>
                            </p:par>
                            <p:par>
                              <p:cTn id="61" fill="hold">
                                <p:stCondLst>
                                  <p:cond delay="8000"/>
                                </p:stCondLst>
                                <p:childTnLst>
                                  <p:par>
                                    <p:cTn id="62" presetID="2" presetClass="entr" presetSubtype="8" fill="hold" nodeType="afterEffect" p14:presetBounceEnd="40000">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14:bounceEnd="40000">
                                          <p:cBhvr additive="base">
                                            <p:cTn id="64" dur="1000" fill="hold"/>
                                            <p:tgtEl>
                                              <p:spTgt spid="36"/>
                                            </p:tgtEl>
                                            <p:attrNameLst>
                                              <p:attrName>ppt_x</p:attrName>
                                            </p:attrNameLst>
                                          </p:cBhvr>
                                          <p:tavLst>
                                            <p:tav tm="0">
                                              <p:val>
                                                <p:strVal val="0-#ppt_w/2"/>
                                              </p:val>
                                            </p:tav>
                                            <p:tav tm="100000">
                                              <p:val>
                                                <p:strVal val="#ppt_x"/>
                                              </p:val>
                                            </p:tav>
                                          </p:tavLst>
                                        </p:anim>
                                        <p:anim calcmode="lin" valueType="num" p14:bounceEnd="40000">
                                          <p:cBhvr additive="base">
                                            <p:cTn id="65" dur="1000" fill="hold"/>
                                            <p:tgtEl>
                                              <p:spTgt spid="36"/>
                                            </p:tgtEl>
                                            <p:attrNameLst>
                                              <p:attrName>ppt_y</p:attrName>
                                            </p:attrNameLst>
                                          </p:cBhvr>
                                          <p:tavLst>
                                            <p:tav tm="0">
                                              <p:val>
                                                <p:strVal val="#ppt_y"/>
                                              </p:val>
                                            </p:tav>
                                            <p:tav tm="100000">
                                              <p:val>
                                                <p:strVal val="#ppt_y"/>
                                              </p:val>
                                            </p:tav>
                                          </p:tavLst>
                                        </p:anim>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0-#ppt_w/2"/>
                                              </p:val>
                                            </p:tav>
                                            <p:tav tm="100000">
                                              <p:val>
                                                <p:strVal val="#ppt_x"/>
                                              </p:val>
                                            </p:tav>
                                          </p:tavLst>
                                        </p:anim>
                                        <p:anim calcmode="lin" valueType="num">
                                          <p:cBhvr additive="base">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9" presetClass="entr" presetSubtype="0"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360"/>
                                              </p:val>
                                            </p:tav>
                                            <p:tav tm="100000">
                                              <p:val>
                                                <p:fltVal val="0"/>
                                              </p:val>
                                            </p:tav>
                                          </p:tavLst>
                                        </p:anim>
                                        <p:animEffect transition="in" filter="fade">
                                          <p:cBhvr>
                                            <p:cTn id="15" dur="1000"/>
                                            <p:tgtEl>
                                              <p:spTgt spid="2"/>
                                            </p:tgtEl>
                                          </p:cBhvr>
                                        </p:animEffect>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0-#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childTnLst>
                                    </p:cTn>
                                  </p:par>
                                </p:childTnLst>
                              </p:cTn>
                            </p:par>
                            <p:par>
                              <p:cTn id="24" fill="hold">
                                <p:stCondLst>
                                  <p:cond delay="3000"/>
                                </p:stCondLst>
                                <p:childTnLst>
                                  <p:par>
                                    <p:cTn id="25" presetID="49" presetClass="entr" presetSubtype="0" decel="10000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1000" fill="hold"/>
                                            <p:tgtEl>
                                              <p:spTgt spid="25"/>
                                            </p:tgtEl>
                                            <p:attrNameLst>
                                              <p:attrName>ppt_w</p:attrName>
                                            </p:attrNameLst>
                                          </p:cBhvr>
                                          <p:tavLst>
                                            <p:tav tm="0">
                                              <p:val>
                                                <p:fltVal val="0"/>
                                              </p:val>
                                            </p:tav>
                                            <p:tav tm="100000">
                                              <p:val>
                                                <p:strVal val="#ppt_w"/>
                                              </p:val>
                                            </p:tav>
                                          </p:tavLst>
                                        </p:anim>
                                        <p:anim calcmode="lin" valueType="num">
                                          <p:cBhvr>
                                            <p:cTn id="28" dur="1000" fill="hold"/>
                                            <p:tgtEl>
                                              <p:spTgt spid="25"/>
                                            </p:tgtEl>
                                            <p:attrNameLst>
                                              <p:attrName>ppt_h</p:attrName>
                                            </p:attrNameLst>
                                          </p:cBhvr>
                                          <p:tavLst>
                                            <p:tav tm="0">
                                              <p:val>
                                                <p:fltVal val="0"/>
                                              </p:val>
                                            </p:tav>
                                            <p:tav tm="100000">
                                              <p:val>
                                                <p:strVal val="#ppt_h"/>
                                              </p:val>
                                            </p:tav>
                                          </p:tavLst>
                                        </p:anim>
                                        <p:anim calcmode="lin" valueType="num">
                                          <p:cBhvr>
                                            <p:cTn id="29" dur="1000" fill="hold"/>
                                            <p:tgtEl>
                                              <p:spTgt spid="25"/>
                                            </p:tgtEl>
                                            <p:attrNameLst>
                                              <p:attrName>style.rotation</p:attrName>
                                            </p:attrNameLst>
                                          </p:cBhvr>
                                          <p:tavLst>
                                            <p:tav tm="0">
                                              <p:val>
                                                <p:fltVal val="360"/>
                                              </p:val>
                                            </p:tav>
                                            <p:tav tm="100000">
                                              <p:val>
                                                <p:fltVal val="0"/>
                                              </p:val>
                                            </p:tav>
                                          </p:tavLst>
                                        </p:anim>
                                        <p:animEffect transition="in" filter="fade">
                                          <p:cBhvr>
                                            <p:cTn id="30" dur="1000"/>
                                            <p:tgtEl>
                                              <p:spTgt spid="25"/>
                                            </p:tgtEl>
                                          </p:cBhvr>
                                        </p:animEffect>
                                      </p:childTnLst>
                                    </p:cTn>
                                  </p:par>
                                </p:childTnLst>
                              </p:cTn>
                            </p:par>
                            <p:par>
                              <p:cTn id="31" fill="hold">
                                <p:stCondLst>
                                  <p:cond delay="4000"/>
                                </p:stCondLst>
                                <p:childTnLst>
                                  <p:par>
                                    <p:cTn id="32" presetID="2" presetClass="entr" presetSubtype="8"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1000" fill="hold"/>
                                            <p:tgtEl>
                                              <p:spTgt spid="34"/>
                                            </p:tgtEl>
                                            <p:attrNameLst>
                                              <p:attrName>ppt_x</p:attrName>
                                            </p:attrNameLst>
                                          </p:cBhvr>
                                          <p:tavLst>
                                            <p:tav tm="0">
                                              <p:val>
                                                <p:strVal val="0-#ppt_w/2"/>
                                              </p:val>
                                            </p:tav>
                                            <p:tav tm="100000">
                                              <p:val>
                                                <p:strVal val="#ppt_x"/>
                                              </p:val>
                                            </p:tav>
                                          </p:tavLst>
                                        </p:anim>
                                        <p:anim calcmode="lin" valueType="num">
                                          <p:cBhvr additive="base">
                                            <p:cTn id="35" dur="1000" fill="hold"/>
                                            <p:tgtEl>
                                              <p:spTgt spid="34"/>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childTnLst>
                                    </p:cTn>
                                  </p:par>
                                </p:childTnLst>
                              </p:cTn>
                            </p:par>
                            <p:par>
                              <p:cTn id="39" fill="hold">
                                <p:stCondLst>
                                  <p:cond delay="5000"/>
                                </p:stCondLst>
                                <p:childTnLst>
                                  <p:par>
                                    <p:cTn id="40" presetID="49" presetClass="entr" presetSubtype="0" decel="10000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1000" fill="hold"/>
                                            <p:tgtEl>
                                              <p:spTgt spid="26"/>
                                            </p:tgtEl>
                                            <p:attrNameLst>
                                              <p:attrName>ppt_w</p:attrName>
                                            </p:attrNameLst>
                                          </p:cBhvr>
                                          <p:tavLst>
                                            <p:tav tm="0">
                                              <p:val>
                                                <p:fltVal val="0"/>
                                              </p:val>
                                            </p:tav>
                                            <p:tav tm="100000">
                                              <p:val>
                                                <p:strVal val="#ppt_w"/>
                                              </p:val>
                                            </p:tav>
                                          </p:tavLst>
                                        </p:anim>
                                        <p:anim calcmode="lin" valueType="num">
                                          <p:cBhvr>
                                            <p:cTn id="43" dur="1000" fill="hold"/>
                                            <p:tgtEl>
                                              <p:spTgt spid="26"/>
                                            </p:tgtEl>
                                            <p:attrNameLst>
                                              <p:attrName>ppt_h</p:attrName>
                                            </p:attrNameLst>
                                          </p:cBhvr>
                                          <p:tavLst>
                                            <p:tav tm="0">
                                              <p:val>
                                                <p:fltVal val="0"/>
                                              </p:val>
                                            </p:tav>
                                            <p:tav tm="100000">
                                              <p:val>
                                                <p:strVal val="#ppt_h"/>
                                              </p:val>
                                            </p:tav>
                                          </p:tavLst>
                                        </p:anim>
                                        <p:anim calcmode="lin" valueType="num">
                                          <p:cBhvr>
                                            <p:cTn id="44" dur="1000" fill="hold"/>
                                            <p:tgtEl>
                                              <p:spTgt spid="26"/>
                                            </p:tgtEl>
                                            <p:attrNameLst>
                                              <p:attrName>style.rotation</p:attrName>
                                            </p:attrNameLst>
                                          </p:cBhvr>
                                          <p:tavLst>
                                            <p:tav tm="0">
                                              <p:val>
                                                <p:fltVal val="360"/>
                                              </p:val>
                                            </p:tav>
                                            <p:tav tm="100000">
                                              <p:val>
                                                <p:fltVal val="0"/>
                                              </p:val>
                                            </p:tav>
                                          </p:tavLst>
                                        </p:anim>
                                        <p:animEffect transition="in" filter="fade">
                                          <p:cBhvr>
                                            <p:cTn id="45" dur="1000"/>
                                            <p:tgtEl>
                                              <p:spTgt spid="26"/>
                                            </p:tgtEl>
                                          </p:cBhvr>
                                        </p:animEffect>
                                      </p:childTnLst>
                                    </p:cTn>
                                  </p:par>
                                </p:childTnLst>
                              </p:cTn>
                            </p:par>
                            <p:par>
                              <p:cTn id="46" fill="hold">
                                <p:stCondLst>
                                  <p:cond delay="6000"/>
                                </p:stCondLst>
                                <p:childTnLst>
                                  <p:par>
                                    <p:cTn id="47" presetID="2" presetClass="entr" presetSubtype="8"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1000" fill="hold"/>
                                            <p:tgtEl>
                                              <p:spTgt spid="35"/>
                                            </p:tgtEl>
                                            <p:attrNameLst>
                                              <p:attrName>ppt_x</p:attrName>
                                            </p:attrNameLst>
                                          </p:cBhvr>
                                          <p:tavLst>
                                            <p:tav tm="0">
                                              <p:val>
                                                <p:strVal val="0-#ppt_w/2"/>
                                              </p:val>
                                            </p:tav>
                                            <p:tav tm="100000">
                                              <p:val>
                                                <p:strVal val="#ppt_x"/>
                                              </p:val>
                                            </p:tav>
                                          </p:tavLst>
                                        </p:anim>
                                        <p:anim calcmode="lin" valueType="num">
                                          <p:cBhvr additive="base">
                                            <p:cTn id="50" dur="1000" fill="hold"/>
                                            <p:tgtEl>
                                              <p:spTgt spid="35"/>
                                            </p:tgtEl>
                                            <p:attrNameLst>
                                              <p:attrName>ppt_y</p:attrName>
                                            </p:attrNameLst>
                                          </p:cBhvr>
                                          <p:tavLst>
                                            <p:tav tm="0">
                                              <p:val>
                                                <p:strVal val="#ppt_y"/>
                                              </p:val>
                                            </p:tav>
                                            <p:tav tm="100000">
                                              <p:val>
                                                <p:strVal val="#ppt_y"/>
                                              </p:val>
                                            </p:tav>
                                          </p:tavLst>
                                        </p:anim>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0"/>
                                            <p:tgtEl>
                                              <p:spTgt spid="32"/>
                                            </p:tgtEl>
                                          </p:cBhvr>
                                        </p:animEffect>
                                      </p:childTnLst>
                                    </p:cTn>
                                  </p:par>
                                </p:childTnLst>
                              </p:cTn>
                            </p:par>
                            <p:par>
                              <p:cTn id="54" fill="hold">
                                <p:stCondLst>
                                  <p:cond delay="7000"/>
                                </p:stCondLst>
                                <p:childTnLst>
                                  <p:par>
                                    <p:cTn id="55" presetID="49" presetClass="entr" presetSubtype="0" decel="10000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1000" fill="hold"/>
                                            <p:tgtEl>
                                              <p:spTgt spid="27"/>
                                            </p:tgtEl>
                                            <p:attrNameLst>
                                              <p:attrName>ppt_w</p:attrName>
                                            </p:attrNameLst>
                                          </p:cBhvr>
                                          <p:tavLst>
                                            <p:tav tm="0">
                                              <p:val>
                                                <p:fltVal val="0"/>
                                              </p:val>
                                            </p:tav>
                                            <p:tav tm="100000">
                                              <p:val>
                                                <p:strVal val="#ppt_w"/>
                                              </p:val>
                                            </p:tav>
                                          </p:tavLst>
                                        </p:anim>
                                        <p:anim calcmode="lin" valueType="num">
                                          <p:cBhvr>
                                            <p:cTn id="58" dur="1000" fill="hold"/>
                                            <p:tgtEl>
                                              <p:spTgt spid="27"/>
                                            </p:tgtEl>
                                            <p:attrNameLst>
                                              <p:attrName>ppt_h</p:attrName>
                                            </p:attrNameLst>
                                          </p:cBhvr>
                                          <p:tavLst>
                                            <p:tav tm="0">
                                              <p:val>
                                                <p:fltVal val="0"/>
                                              </p:val>
                                            </p:tav>
                                            <p:tav tm="100000">
                                              <p:val>
                                                <p:strVal val="#ppt_h"/>
                                              </p:val>
                                            </p:tav>
                                          </p:tavLst>
                                        </p:anim>
                                        <p:anim calcmode="lin" valueType="num">
                                          <p:cBhvr>
                                            <p:cTn id="59" dur="1000" fill="hold"/>
                                            <p:tgtEl>
                                              <p:spTgt spid="27"/>
                                            </p:tgtEl>
                                            <p:attrNameLst>
                                              <p:attrName>style.rotation</p:attrName>
                                            </p:attrNameLst>
                                          </p:cBhvr>
                                          <p:tavLst>
                                            <p:tav tm="0">
                                              <p:val>
                                                <p:fltVal val="360"/>
                                              </p:val>
                                            </p:tav>
                                            <p:tav tm="100000">
                                              <p:val>
                                                <p:fltVal val="0"/>
                                              </p:val>
                                            </p:tav>
                                          </p:tavLst>
                                        </p:anim>
                                        <p:animEffect transition="in" filter="fade">
                                          <p:cBhvr>
                                            <p:cTn id="60" dur="1000"/>
                                            <p:tgtEl>
                                              <p:spTgt spid="27"/>
                                            </p:tgtEl>
                                          </p:cBhvr>
                                        </p:animEffect>
                                      </p:childTnLst>
                                    </p:cTn>
                                  </p:par>
                                </p:childTnLst>
                              </p:cTn>
                            </p:par>
                            <p:par>
                              <p:cTn id="61" fill="hold">
                                <p:stCondLst>
                                  <p:cond delay="8000"/>
                                </p:stCondLst>
                                <p:childTnLst>
                                  <p:par>
                                    <p:cTn id="62" presetID="2" presetClass="entr" presetSubtype="8" fill="hold" nodeType="after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1000" fill="hold"/>
                                            <p:tgtEl>
                                              <p:spTgt spid="36"/>
                                            </p:tgtEl>
                                            <p:attrNameLst>
                                              <p:attrName>ppt_x</p:attrName>
                                            </p:attrNameLst>
                                          </p:cBhvr>
                                          <p:tavLst>
                                            <p:tav tm="0">
                                              <p:val>
                                                <p:strVal val="0-#ppt_w/2"/>
                                              </p:val>
                                            </p:tav>
                                            <p:tav tm="100000">
                                              <p:val>
                                                <p:strVal val="#ppt_x"/>
                                              </p:val>
                                            </p:tav>
                                          </p:tavLst>
                                        </p:anim>
                                        <p:anim calcmode="lin" valueType="num">
                                          <p:cBhvr additive="base">
                                            <p:cTn id="65" dur="1000" fill="hold"/>
                                            <p:tgtEl>
                                              <p:spTgt spid="36"/>
                                            </p:tgtEl>
                                            <p:attrNameLst>
                                              <p:attrName>ppt_y</p:attrName>
                                            </p:attrNameLst>
                                          </p:cBhvr>
                                          <p:tavLst>
                                            <p:tav tm="0">
                                              <p:val>
                                                <p:strVal val="#ppt_y"/>
                                              </p:val>
                                            </p:tav>
                                            <p:tav tm="100000">
                                              <p:val>
                                                <p:strVal val="#ppt_y"/>
                                              </p:val>
                                            </p:tav>
                                          </p:tavLst>
                                        </p:anim>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icture containing text, lined, thread&#10;&#10;Description automatically generated">
            <a:extLst>
              <a:ext uri="{FF2B5EF4-FFF2-40B4-BE49-F238E27FC236}">
                <a16:creationId xmlns:a16="http://schemas.microsoft.com/office/drawing/2014/main" id="{6E36C27A-E42B-4B24-9ADD-9D2A9C61714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221" b="13221"/>
          <a:stretch>
            <a:fillRect/>
          </a:stretch>
        </p:blipFill>
        <p:spPr/>
      </p:pic>
      <p:pic>
        <p:nvPicPr>
          <p:cNvPr id="13" name="Picture Placeholder 12" descr="A person holding a cell phone&#10;&#10;Description automatically generated with low confidence">
            <a:extLst>
              <a:ext uri="{FF2B5EF4-FFF2-40B4-BE49-F238E27FC236}">
                <a16:creationId xmlns:a16="http://schemas.microsoft.com/office/drawing/2014/main" id="{4D20C68F-A380-4DC8-91D5-1DBD6E72EF77}"/>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9586" r="9586"/>
          <a:stretch>
            <a:fillRect/>
          </a:stretch>
        </p:blipFill>
        <p:spPr/>
      </p:pic>
      <p:pic>
        <p:nvPicPr>
          <p:cNvPr id="17" name="Picture Placeholder 16" descr="A close-up of hands typing on a computer&#10;&#10;Description automatically generated with medium confidence">
            <a:extLst>
              <a:ext uri="{FF2B5EF4-FFF2-40B4-BE49-F238E27FC236}">
                <a16:creationId xmlns:a16="http://schemas.microsoft.com/office/drawing/2014/main" id="{04441DDB-A478-4E3C-A530-F602B49A901C}"/>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4310" b="14310"/>
          <a:stretch>
            <a:fillRect/>
          </a:stretch>
        </p:blipFill>
        <p:spPr/>
      </p:pic>
      <p:pic>
        <p:nvPicPr>
          <p:cNvPr id="15" name="Picture Placeholder 14" descr="A picture containing text, typewriter&#10;&#10;Description automatically generated">
            <a:extLst>
              <a:ext uri="{FF2B5EF4-FFF2-40B4-BE49-F238E27FC236}">
                <a16:creationId xmlns:a16="http://schemas.microsoft.com/office/drawing/2014/main" id="{E6577C2C-18D4-446F-98C7-FD92FDCC105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0266" r="10266"/>
          <a:stretch>
            <a:fillRect/>
          </a:stretch>
        </p:blipFill>
        <p:spPr/>
      </p:pic>
      <p:sp>
        <p:nvSpPr>
          <p:cNvPr id="22" name="Полилиния 21"/>
          <p:cNvSpPr/>
          <p:nvPr/>
        </p:nvSpPr>
        <p:spPr>
          <a:xfrm>
            <a:off x="3791306" y="1124307"/>
            <a:ext cx="4609389" cy="4609387"/>
          </a:xfrm>
          <a:custGeom>
            <a:avLst/>
            <a:gdLst>
              <a:gd name="connsiteX0" fmla="*/ 3457575 w 6915150"/>
              <a:gd name="connsiteY0" fmla="*/ 251734 h 6915148"/>
              <a:gd name="connsiteX1" fmla="*/ 251734 w 6915150"/>
              <a:gd name="connsiteY1" fmla="*/ 3457574 h 6915148"/>
              <a:gd name="connsiteX2" fmla="*/ 3457575 w 6915150"/>
              <a:gd name="connsiteY2" fmla="*/ 6663414 h 6915148"/>
              <a:gd name="connsiteX3" fmla="*/ 6663416 w 6915150"/>
              <a:gd name="connsiteY3" fmla="*/ 3457574 h 6915148"/>
              <a:gd name="connsiteX4" fmla="*/ 3457575 w 6915150"/>
              <a:gd name="connsiteY4" fmla="*/ 251734 h 6915148"/>
              <a:gd name="connsiteX5" fmla="*/ 3457575 w 6915150"/>
              <a:gd name="connsiteY5" fmla="*/ 0 h 6915148"/>
              <a:gd name="connsiteX6" fmla="*/ 6915150 w 6915150"/>
              <a:gd name="connsiteY6" fmla="*/ 3457574 h 6915148"/>
              <a:gd name="connsiteX7" fmla="*/ 3457575 w 6915150"/>
              <a:gd name="connsiteY7" fmla="*/ 6915148 h 6915148"/>
              <a:gd name="connsiteX8" fmla="*/ 0 w 6915150"/>
              <a:gd name="connsiteY8" fmla="*/ 3457574 h 6915148"/>
              <a:gd name="connsiteX9" fmla="*/ 3457575 w 6915150"/>
              <a:gd name="connsiteY9" fmla="*/ 0 h 691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15150" h="6915148">
                <a:moveTo>
                  <a:pt x="3457575" y="251734"/>
                </a:moveTo>
                <a:cubicBezTo>
                  <a:pt x="1687038" y="251734"/>
                  <a:pt x="251734" y="1687037"/>
                  <a:pt x="251734" y="3457574"/>
                </a:cubicBezTo>
                <a:cubicBezTo>
                  <a:pt x="251734" y="5228111"/>
                  <a:pt x="1687038" y="6663414"/>
                  <a:pt x="3457575" y="6663414"/>
                </a:cubicBezTo>
                <a:cubicBezTo>
                  <a:pt x="5228112" y="6663414"/>
                  <a:pt x="6663416" y="5228111"/>
                  <a:pt x="6663416" y="3457574"/>
                </a:cubicBezTo>
                <a:cubicBezTo>
                  <a:pt x="6663416" y="1687037"/>
                  <a:pt x="5228112" y="251734"/>
                  <a:pt x="3457575" y="251734"/>
                </a:cubicBezTo>
                <a:close/>
                <a:moveTo>
                  <a:pt x="3457575" y="0"/>
                </a:moveTo>
                <a:cubicBezTo>
                  <a:pt x="5367141" y="0"/>
                  <a:pt x="6915150" y="1548009"/>
                  <a:pt x="6915150" y="3457574"/>
                </a:cubicBezTo>
                <a:cubicBezTo>
                  <a:pt x="6915150" y="5367139"/>
                  <a:pt x="5367141" y="6915148"/>
                  <a:pt x="3457575" y="6915148"/>
                </a:cubicBezTo>
                <a:cubicBezTo>
                  <a:pt x="1548009" y="6915148"/>
                  <a:pt x="0" y="5367139"/>
                  <a:pt x="0" y="3457574"/>
                </a:cubicBezTo>
                <a:cubicBezTo>
                  <a:pt x="0" y="1548009"/>
                  <a:pt x="1548009" y="0"/>
                  <a:pt x="3457575" y="0"/>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p>
        </p:txBody>
      </p:sp>
      <p:sp>
        <p:nvSpPr>
          <p:cNvPr id="7" name="Овал 6"/>
          <p:cNvSpPr/>
          <p:nvPr/>
        </p:nvSpPr>
        <p:spPr>
          <a:xfrm>
            <a:off x="3939012" y="1272013"/>
            <a:ext cx="4313977" cy="4313976"/>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10" name="Группа 9"/>
          <p:cNvGrpSpPr/>
          <p:nvPr/>
        </p:nvGrpSpPr>
        <p:grpSpPr>
          <a:xfrm>
            <a:off x="3960577" y="2180559"/>
            <a:ext cx="4270845" cy="2238488"/>
            <a:chOff x="6214716" y="3037103"/>
            <a:chExt cx="6407256" cy="3358247"/>
          </a:xfrm>
        </p:grpSpPr>
        <p:sp>
          <p:nvSpPr>
            <p:cNvPr id="8" name="TextBox 7"/>
            <p:cNvSpPr txBox="1"/>
            <p:nvPr/>
          </p:nvSpPr>
          <p:spPr>
            <a:xfrm>
              <a:off x="6214716" y="3037103"/>
              <a:ext cx="6407256" cy="2292902"/>
            </a:xfrm>
            <a:prstGeom prst="rect">
              <a:avLst/>
            </a:prstGeom>
            <a:noFill/>
          </p:spPr>
          <p:txBody>
            <a:bodyPr wrap="square" rtlCol="0">
              <a:spAutoFit/>
            </a:bodyPr>
            <a:lstStyle/>
            <a:p>
              <a:pPr algn="ctr"/>
              <a:r>
                <a:rPr lang="en-US" sz="4666" dirty="0">
                  <a:solidFill>
                    <a:schemeClr val="bg1"/>
                  </a:solidFill>
                  <a:latin typeface="Montserrat ExtraBold" panose="00000900000000000000" pitchFamily="50" charset="0"/>
                  <a:ea typeface="Roboto Black" panose="02000000000000000000" pitchFamily="2" charset="0"/>
                  <a:cs typeface="Open Sans Light" panose="020B0306030504020204" pitchFamily="34" charset="0"/>
                </a:rPr>
                <a:t>Student Practice</a:t>
              </a:r>
              <a:endParaRPr lang="ru-RU" sz="4666"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9" name="TextBox 8"/>
            <p:cNvSpPr txBox="1"/>
            <p:nvPr/>
          </p:nvSpPr>
          <p:spPr>
            <a:xfrm>
              <a:off x="7304798" y="5335667"/>
              <a:ext cx="4227100" cy="1059683"/>
            </a:xfrm>
            <a:prstGeom prst="rect">
              <a:avLst/>
            </a:prstGeom>
            <a:noFill/>
          </p:spPr>
          <p:txBody>
            <a:bodyPr wrap="square" rtlCol="0">
              <a:spAutoFit/>
            </a:bodyPr>
            <a:lstStyle/>
            <a:p>
              <a:pPr algn="ctr"/>
              <a:r>
                <a:rPr lang="en-US" sz="1330" dirty="0">
                  <a:solidFill>
                    <a:schemeClr val="bg1"/>
                  </a:solidFill>
                  <a:latin typeface="Montserrat Light" panose="00000400000000000000" pitchFamily="2" charset="0"/>
                  <a:ea typeface="Roboto Light" panose="02000000000000000000" pitchFamily="2" charset="0"/>
                  <a:cs typeface="Open Sans Light" panose="020B0306030504020204" pitchFamily="34" charset="0"/>
                </a:rPr>
                <a:t>Time to create your own budget by estimating your future income and expenses!</a:t>
              </a:r>
              <a:endParaRPr lang="ru-RU" sz="1330" dirty="0">
                <a:solidFill>
                  <a:schemeClr val="bg1"/>
                </a:solidFill>
                <a:latin typeface="Montserrat Light" panose="00000400000000000000" pitchFamily="2" charset="0"/>
                <a:ea typeface="Roboto Light" panose="02000000000000000000" pitchFamily="2" charset="0"/>
                <a:cs typeface="Open Sans Light" panose="020B0306030504020204" pitchFamily="34" charset="0"/>
              </a:endParaRPr>
            </a:p>
          </p:txBody>
        </p:sp>
      </p:grpSp>
      <p:sp>
        <p:nvSpPr>
          <p:cNvPr id="23" name="Полилиния 22"/>
          <p:cNvSpPr/>
          <p:nvPr/>
        </p:nvSpPr>
        <p:spPr>
          <a:xfrm>
            <a:off x="3939011" y="1272012"/>
            <a:ext cx="4313978" cy="4313977"/>
          </a:xfrm>
          <a:custGeom>
            <a:avLst/>
            <a:gdLst>
              <a:gd name="connsiteX0" fmla="*/ 3457575 w 6915150"/>
              <a:gd name="connsiteY0" fmla="*/ 251734 h 6915148"/>
              <a:gd name="connsiteX1" fmla="*/ 251734 w 6915150"/>
              <a:gd name="connsiteY1" fmla="*/ 3457574 h 6915148"/>
              <a:gd name="connsiteX2" fmla="*/ 3457575 w 6915150"/>
              <a:gd name="connsiteY2" fmla="*/ 6663414 h 6915148"/>
              <a:gd name="connsiteX3" fmla="*/ 6663416 w 6915150"/>
              <a:gd name="connsiteY3" fmla="*/ 3457574 h 6915148"/>
              <a:gd name="connsiteX4" fmla="*/ 3457575 w 6915150"/>
              <a:gd name="connsiteY4" fmla="*/ 251734 h 6915148"/>
              <a:gd name="connsiteX5" fmla="*/ 3457575 w 6915150"/>
              <a:gd name="connsiteY5" fmla="*/ 0 h 6915148"/>
              <a:gd name="connsiteX6" fmla="*/ 6915150 w 6915150"/>
              <a:gd name="connsiteY6" fmla="*/ 3457574 h 6915148"/>
              <a:gd name="connsiteX7" fmla="*/ 3457575 w 6915150"/>
              <a:gd name="connsiteY7" fmla="*/ 6915148 h 6915148"/>
              <a:gd name="connsiteX8" fmla="*/ 0 w 6915150"/>
              <a:gd name="connsiteY8" fmla="*/ 3457574 h 6915148"/>
              <a:gd name="connsiteX9" fmla="*/ 3457575 w 6915150"/>
              <a:gd name="connsiteY9" fmla="*/ 0 h 691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15150" h="6915148">
                <a:moveTo>
                  <a:pt x="3457575" y="251734"/>
                </a:moveTo>
                <a:cubicBezTo>
                  <a:pt x="1687038" y="251734"/>
                  <a:pt x="251734" y="1687037"/>
                  <a:pt x="251734" y="3457574"/>
                </a:cubicBezTo>
                <a:cubicBezTo>
                  <a:pt x="251734" y="5228111"/>
                  <a:pt x="1687038" y="6663414"/>
                  <a:pt x="3457575" y="6663414"/>
                </a:cubicBezTo>
                <a:cubicBezTo>
                  <a:pt x="5228112" y="6663414"/>
                  <a:pt x="6663416" y="5228111"/>
                  <a:pt x="6663416" y="3457574"/>
                </a:cubicBezTo>
                <a:cubicBezTo>
                  <a:pt x="6663416" y="1687037"/>
                  <a:pt x="5228112" y="251734"/>
                  <a:pt x="3457575" y="251734"/>
                </a:cubicBezTo>
                <a:close/>
                <a:moveTo>
                  <a:pt x="3457575" y="0"/>
                </a:moveTo>
                <a:cubicBezTo>
                  <a:pt x="5367141" y="0"/>
                  <a:pt x="6915150" y="1548009"/>
                  <a:pt x="6915150" y="3457574"/>
                </a:cubicBezTo>
                <a:cubicBezTo>
                  <a:pt x="6915150" y="5367139"/>
                  <a:pt x="5367141" y="6915148"/>
                  <a:pt x="3457575" y="6915148"/>
                </a:cubicBezTo>
                <a:cubicBezTo>
                  <a:pt x="1548009" y="6915148"/>
                  <a:pt x="0" y="5367139"/>
                  <a:pt x="0" y="3457574"/>
                </a:cubicBezTo>
                <a:cubicBezTo>
                  <a:pt x="0" y="1548009"/>
                  <a:pt x="1548009" y="0"/>
                  <a:pt x="3457575" y="0"/>
                </a:cubicBezTo>
                <a:close/>
              </a:path>
            </a:pathLst>
          </a:custGeom>
          <a:solidFill>
            <a:schemeClr val="accent4">
              <a:lumMod val="50000"/>
              <a:alpha val="4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p>
        </p:txBody>
      </p:sp>
    </p:spTree>
    <p:extLst>
      <p:ext uri="{BB962C8B-B14F-4D97-AF65-F5344CB8AC3E}">
        <p14:creationId xmlns:p14="http://schemas.microsoft.com/office/powerpoint/2010/main" val="211000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900" fill="hold"/>
                                        <p:tgtEl>
                                          <p:spTgt spid="7"/>
                                        </p:tgtEl>
                                        <p:attrNameLst>
                                          <p:attrName>ppt_w</p:attrName>
                                        </p:attrNameLst>
                                      </p:cBhvr>
                                      <p:tavLst>
                                        <p:tav tm="0">
                                          <p:val>
                                            <p:strVal val="4*#ppt_w"/>
                                          </p:val>
                                        </p:tav>
                                        <p:tav tm="100000">
                                          <p:val>
                                            <p:strVal val="#ppt_w"/>
                                          </p:val>
                                        </p:tav>
                                      </p:tavLst>
                                    </p:anim>
                                    <p:anim calcmode="lin" valueType="num">
                                      <p:cBhvr>
                                        <p:cTn id="8" dur="9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9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900" fill="hold"/>
                                        <p:tgtEl>
                                          <p:spTgt spid="10"/>
                                        </p:tgtEl>
                                        <p:attrNameLst>
                                          <p:attrName>ppt_w</p:attrName>
                                        </p:attrNameLst>
                                      </p:cBhvr>
                                      <p:tavLst>
                                        <p:tav tm="0">
                                          <p:val>
                                            <p:fltVal val="0"/>
                                          </p:val>
                                        </p:tav>
                                        <p:tav tm="100000">
                                          <p:val>
                                            <p:strVal val="#ppt_w"/>
                                          </p:val>
                                        </p:tav>
                                      </p:tavLst>
                                    </p:anim>
                                    <p:anim calcmode="lin" valueType="num">
                                      <p:cBhvr>
                                        <p:cTn id="13" dur="900" fill="hold"/>
                                        <p:tgtEl>
                                          <p:spTgt spid="10"/>
                                        </p:tgtEl>
                                        <p:attrNameLst>
                                          <p:attrName>ppt_h</p:attrName>
                                        </p:attrNameLst>
                                      </p:cBhvr>
                                      <p:tavLst>
                                        <p:tav tm="0">
                                          <p:val>
                                            <p:fltVal val="0"/>
                                          </p:val>
                                        </p:tav>
                                        <p:tav tm="100000">
                                          <p:val>
                                            <p:strVal val="#ppt_h"/>
                                          </p:val>
                                        </p:tav>
                                      </p:tavLst>
                                    </p:anim>
                                    <p:animEffect transition="in" filter="fade">
                                      <p:cBhvr>
                                        <p:cTn id="14" dur="900"/>
                                        <p:tgtEl>
                                          <p:spTgt spid="10"/>
                                        </p:tgtEl>
                                      </p:cBhvr>
                                    </p:animEffect>
                                  </p:childTnLst>
                                </p:cTn>
                              </p:par>
                            </p:childTnLst>
                          </p:cTn>
                        </p:par>
                        <p:par>
                          <p:cTn id="15" fill="hold">
                            <p:stCondLst>
                              <p:cond delay="1800"/>
                            </p:stCondLst>
                            <p:childTnLst>
                              <p:par>
                                <p:cTn id="16" presetID="10" presetClass="entr" presetSubtype="0" fill="hold" grpId="0" nodeType="afterEffect">
                                  <p:stCondLst>
                                    <p:cond delay="1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900"/>
                                        <p:tgtEl>
                                          <p:spTgt spid="22"/>
                                        </p:tgtEl>
                                      </p:cBhvr>
                                    </p:animEffect>
                                  </p:childTnLst>
                                </p:cTn>
                              </p:par>
                              <p:par>
                                <p:cTn id="19" presetID="10" presetClass="entr" presetSubtype="0" fill="hold" grpId="0" nodeType="withEffect">
                                  <p:stCondLst>
                                    <p:cond delay="17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9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6E65D1-1CE3-45C6-8E4A-25944286C963}"/>
              </a:ext>
            </a:extLst>
          </p:cNvPr>
          <p:cNvSpPr txBox="1"/>
          <p:nvPr/>
        </p:nvSpPr>
        <p:spPr>
          <a:xfrm>
            <a:off x="665825" y="159798"/>
            <a:ext cx="3453414" cy="1200329"/>
          </a:xfrm>
          <a:prstGeom prst="rect">
            <a:avLst/>
          </a:prstGeom>
          <a:noFill/>
        </p:spPr>
        <p:txBody>
          <a:bodyPr wrap="square" rtlCol="0">
            <a:spAutoFit/>
          </a:bodyPr>
          <a:lstStyle/>
          <a:p>
            <a:r>
              <a:rPr lang="en-US" sz="7200" dirty="0">
                <a:latin typeface="Onyx" panose="04050602080702020203" pitchFamily="82" charset="0"/>
              </a:rPr>
              <a:t>TERMS OF USE</a:t>
            </a:r>
          </a:p>
        </p:txBody>
      </p:sp>
      <p:sp>
        <p:nvSpPr>
          <p:cNvPr id="3" name="TextBox 2">
            <a:extLst>
              <a:ext uri="{FF2B5EF4-FFF2-40B4-BE49-F238E27FC236}">
                <a16:creationId xmlns:a16="http://schemas.microsoft.com/office/drawing/2014/main" id="{AB35A1E7-7AF9-465A-868F-3C7C3B6421E2}"/>
              </a:ext>
            </a:extLst>
          </p:cNvPr>
          <p:cNvSpPr txBox="1"/>
          <p:nvPr/>
        </p:nvSpPr>
        <p:spPr>
          <a:xfrm>
            <a:off x="665824" y="1260679"/>
            <a:ext cx="10860350" cy="1477328"/>
          </a:xfrm>
          <a:prstGeom prst="rect">
            <a:avLst/>
          </a:prstGeom>
          <a:noFill/>
        </p:spPr>
        <p:txBody>
          <a:bodyPr wrap="square" rtlCol="0">
            <a:spAutoFit/>
          </a:bodyPr>
          <a:lstStyle/>
          <a:p>
            <a:r>
              <a:rPr lang="en-US" sz="1800" dirty="0">
                <a:latin typeface="Trebuchet MS" panose="020B0603020202020204" pitchFamily="34" charset="0"/>
                <a:ea typeface="KBbubblegum Medium" charset="0"/>
                <a:cs typeface="KBbubblegum Medium" charset="0"/>
              </a:rPr>
              <a:t>By purchasing or downloading this resource, you are agreeing that the contents are the property of </a:t>
            </a:r>
            <a:r>
              <a:rPr lang="en-US" sz="1800" b="1" u="sng" dirty="0">
                <a:solidFill>
                  <a:srgbClr val="0070C0"/>
                </a:solidFill>
                <a:latin typeface="Trebuchet MS" panose="020B0603020202020204" pitchFamily="34" charset="0"/>
                <a:ea typeface="KBbubblegum Medium" charset="0"/>
                <a:cs typeface="KBbubblegum Medium" charset="0"/>
                <a:hlinkClick r:id="rId2"/>
              </a:rPr>
              <a:t>Edlucem</a:t>
            </a:r>
            <a:r>
              <a:rPr lang="en-US" b="1" dirty="0">
                <a:solidFill>
                  <a:srgbClr val="0070C0"/>
                </a:solidFill>
                <a:latin typeface="Trebuchet MS" panose="020B0603020202020204" pitchFamily="34" charset="0"/>
                <a:ea typeface="KBbubblegum Medium" charset="0"/>
                <a:cs typeface="KBbubblegum Medium" charset="0"/>
              </a:rPr>
              <a:t> </a:t>
            </a:r>
            <a:r>
              <a:rPr lang="en-US" sz="1800" dirty="0">
                <a:latin typeface="Trebuchet MS" panose="020B0603020202020204" pitchFamily="34" charset="0"/>
                <a:ea typeface="KBbubblegum Medium" charset="0"/>
                <a:cs typeface="KBbubblegum Medium" charset="0"/>
              </a:rPr>
              <a:t>and licensed to you only for classroom / personal use as a single user. Edlucem retains the copyright and reserve all rights to this product. Please remember to leave feedback so you will earn TPT Credits, which may be applied to your future purchases.</a:t>
            </a:r>
            <a:endParaRPr lang="en-US" sz="1800" dirty="0">
              <a:solidFill>
                <a:schemeClr val="accent5">
                  <a:lumMod val="75000"/>
                </a:schemeClr>
              </a:solidFill>
              <a:latin typeface="Trebuchet MS" panose="020B0603020202020204" pitchFamily="34" charset="0"/>
              <a:ea typeface="KBbubblegum Medium" charset="0"/>
              <a:cs typeface="KBbubblegum Medium" charset="0"/>
            </a:endParaRPr>
          </a:p>
          <a:p>
            <a:endParaRPr lang="en-US" dirty="0"/>
          </a:p>
        </p:txBody>
      </p:sp>
      <p:sp>
        <p:nvSpPr>
          <p:cNvPr id="4" name="TextBox 3">
            <a:extLst>
              <a:ext uri="{FF2B5EF4-FFF2-40B4-BE49-F238E27FC236}">
                <a16:creationId xmlns:a16="http://schemas.microsoft.com/office/drawing/2014/main" id="{FD96EE7A-7E9F-4EBB-913B-DF02DB5EE506}"/>
              </a:ext>
            </a:extLst>
          </p:cNvPr>
          <p:cNvSpPr txBox="1"/>
          <p:nvPr/>
        </p:nvSpPr>
        <p:spPr>
          <a:xfrm>
            <a:off x="665822" y="2488778"/>
            <a:ext cx="5430176" cy="1631216"/>
          </a:xfrm>
          <a:prstGeom prst="rect">
            <a:avLst/>
          </a:prstGeom>
          <a:noFill/>
        </p:spPr>
        <p:txBody>
          <a:bodyPr wrap="square" rtlCol="0">
            <a:spAutoFit/>
          </a:bodyPr>
          <a:lstStyle/>
          <a:p>
            <a:r>
              <a:rPr lang="en-US" sz="2800" dirty="0">
                <a:latin typeface="Onyx" panose="04050602080702020203" pitchFamily="82" charset="0"/>
              </a:rPr>
              <a:t>You May:</a:t>
            </a:r>
          </a:p>
          <a:p>
            <a:pPr marL="277360" indent="-277360">
              <a:buClr>
                <a:schemeClr val="tx1"/>
              </a:buClr>
              <a:buFont typeface="Wingdings" panose="05000000000000000000" pitchFamily="2" charset="2"/>
              <a:buChar char="ü"/>
            </a:pPr>
            <a:r>
              <a:rPr lang="en-US" sz="1200" dirty="0">
                <a:solidFill>
                  <a:schemeClr val="tx1"/>
                </a:solidFill>
                <a:latin typeface="Trebuchet MS" panose="020B0603020202020204" pitchFamily="34" charset="0"/>
                <a:ea typeface="KBbubblegum Medium" charset="0"/>
                <a:cs typeface="Arial" panose="020B0604020202020204" pitchFamily="34" charset="0"/>
              </a:rPr>
              <a:t>Use free and purchased items for your own classroom students, or your own personal use.</a:t>
            </a:r>
          </a:p>
          <a:p>
            <a:pPr marL="277360" indent="-277360">
              <a:buClr>
                <a:schemeClr val="tx1"/>
              </a:buClr>
              <a:buFont typeface="Wingdings" panose="05000000000000000000" pitchFamily="2" charset="2"/>
              <a:buChar char="ü"/>
            </a:pPr>
            <a:r>
              <a:rPr lang="en-US" sz="1200" dirty="0">
                <a:solidFill>
                  <a:schemeClr val="tx1"/>
                </a:solidFill>
                <a:latin typeface="Trebuchet MS" panose="020B0603020202020204" pitchFamily="34" charset="0"/>
                <a:ea typeface="KBbubblegum Medium" charset="0"/>
                <a:cs typeface="Arial" panose="020B0604020202020204" pitchFamily="34" charset="0"/>
              </a:rPr>
              <a:t>Reference this product in blog posts, at seminars, professional development, workshops, or other such venues, if credit is .</a:t>
            </a:r>
          </a:p>
          <a:p>
            <a:pPr marL="277360" indent="-277360">
              <a:buClr>
                <a:schemeClr val="tx1"/>
              </a:buClr>
              <a:buFont typeface="Wingdings" panose="05000000000000000000" pitchFamily="2" charset="2"/>
              <a:buChar char="ü"/>
            </a:pPr>
            <a:r>
              <a:rPr lang="en-US" sz="1200" dirty="0">
                <a:solidFill>
                  <a:schemeClr val="tx1"/>
                </a:solidFill>
                <a:latin typeface="Trebuchet MS" panose="020B0603020202020204" pitchFamily="34" charset="0"/>
                <a:ea typeface="KBbubblegum Medium" charset="0"/>
                <a:cs typeface="Arial" panose="020B0604020202020204" pitchFamily="34" charset="0"/>
              </a:rPr>
              <a:t>Purchase licenses at a great discount for other teachers to use this resource</a:t>
            </a:r>
            <a:endParaRPr lang="en-US" dirty="0"/>
          </a:p>
        </p:txBody>
      </p:sp>
      <p:sp>
        <p:nvSpPr>
          <p:cNvPr id="5" name="TextBox 4">
            <a:extLst>
              <a:ext uri="{FF2B5EF4-FFF2-40B4-BE49-F238E27FC236}">
                <a16:creationId xmlns:a16="http://schemas.microsoft.com/office/drawing/2014/main" id="{77D8B2FD-0118-4556-9EAB-9A355898591E}"/>
              </a:ext>
            </a:extLst>
          </p:cNvPr>
          <p:cNvSpPr txBox="1"/>
          <p:nvPr/>
        </p:nvSpPr>
        <p:spPr>
          <a:xfrm>
            <a:off x="6095998" y="2488778"/>
            <a:ext cx="5430176" cy="1723549"/>
          </a:xfrm>
          <a:prstGeom prst="rect">
            <a:avLst/>
          </a:prstGeom>
          <a:noFill/>
        </p:spPr>
        <p:txBody>
          <a:bodyPr wrap="square" rtlCol="0">
            <a:spAutoFit/>
          </a:bodyPr>
          <a:lstStyle/>
          <a:p>
            <a:r>
              <a:rPr lang="en-US" sz="2800" dirty="0">
                <a:latin typeface="Onyx" panose="04050602080702020203" pitchFamily="82" charset="0"/>
              </a:rPr>
              <a:t>You May Not:</a:t>
            </a:r>
          </a:p>
          <a:p>
            <a:pPr marL="277360" indent="-277360">
              <a:buClr>
                <a:schemeClr val="tx1"/>
              </a:buClr>
              <a:buFont typeface="Courier New" panose="02070309020205020404" pitchFamily="49" charset="0"/>
              <a:buChar char="o"/>
            </a:pPr>
            <a:r>
              <a:rPr lang="en-US" sz="1200" dirty="0">
                <a:solidFill>
                  <a:schemeClr val="tx1"/>
                </a:solidFill>
                <a:latin typeface="Trebuchet MS" panose="020B0603020202020204" pitchFamily="34" charset="0"/>
                <a:ea typeface="KBbubblegum Medium" charset="0"/>
                <a:cs typeface="Arial" panose="020B0604020202020204" pitchFamily="34" charset="0"/>
              </a:rPr>
              <a:t>Claim this work as your own, alter the files in any way, or remove copyright / watermarks.</a:t>
            </a:r>
          </a:p>
          <a:p>
            <a:pPr marL="277360" indent="-277360">
              <a:buClr>
                <a:schemeClr val="tx1"/>
              </a:buClr>
              <a:buFont typeface="Courier New" panose="02070309020205020404" pitchFamily="49" charset="0"/>
              <a:buChar char="o"/>
            </a:pPr>
            <a:r>
              <a:rPr lang="en-US" sz="1200" dirty="0">
                <a:solidFill>
                  <a:schemeClr val="tx1"/>
                </a:solidFill>
                <a:latin typeface="Trebuchet MS" panose="020B0603020202020204" pitchFamily="34" charset="0"/>
                <a:ea typeface="KBbubblegum Medium" charset="0"/>
                <a:cs typeface="Arial" panose="020B0604020202020204" pitchFamily="34" charset="0"/>
              </a:rPr>
              <a:t>Sell the files or combine them into another unit for sale / free.</a:t>
            </a:r>
          </a:p>
          <a:p>
            <a:pPr marL="277360" indent="-277360">
              <a:buClr>
                <a:schemeClr val="tx1"/>
              </a:buClr>
              <a:buFont typeface="Courier New" panose="02070309020205020404" pitchFamily="49" charset="0"/>
              <a:buChar char="o"/>
            </a:pPr>
            <a:r>
              <a:rPr lang="en-US" sz="1200" dirty="0">
                <a:solidFill>
                  <a:schemeClr val="tx1"/>
                </a:solidFill>
                <a:latin typeface="Trebuchet MS" panose="020B0603020202020204" pitchFamily="34" charset="0"/>
                <a:ea typeface="KBbubblegum Medium" charset="0"/>
                <a:cs typeface="Arial" panose="020B0604020202020204" pitchFamily="34" charset="0"/>
              </a:rPr>
              <a:t>Post this document for sale / free elsewhere on the internet.</a:t>
            </a:r>
          </a:p>
          <a:p>
            <a:pPr marL="277360" indent="-277360">
              <a:buClr>
                <a:schemeClr val="tx1"/>
              </a:buClr>
              <a:buFont typeface="Courier New" panose="02070309020205020404" pitchFamily="49" charset="0"/>
              <a:buChar char="o"/>
            </a:pPr>
            <a:r>
              <a:rPr lang="en-US" sz="1200" dirty="0">
                <a:solidFill>
                  <a:schemeClr val="tx1"/>
                </a:solidFill>
                <a:latin typeface="Trebuchet MS" panose="020B0603020202020204" pitchFamily="34" charset="0"/>
                <a:ea typeface="KBbubblegum Medium" charset="0"/>
                <a:cs typeface="Arial" panose="020B0604020202020204" pitchFamily="34" charset="0"/>
              </a:rPr>
              <a:t>Make copies of purchased items to share with others.</a:t>
            </a:r>
          </a:p>
          <a:p>
            <a:endParaRPr lang="en-US" dirty="0"/>
          </a:p>
        </p:txBody>
      </p:sp>
      <p:sp>
        <p:nvSpPr>
          <p:cNvPr id="6" name="TextBox 5">
            <a:extLst>
              <a:ext uri="{FF2B5EF4-FFF2-40B4-BE49-F238E27FC236}">
                <a16:creationId xmlns:a16="http://schemas.microsoft.com/office/drawing/2014/main" id="{5C6D1F62-8C44-43B6-A95E-F9BBC3474822}"/>
              </a:ext>
            </a:extLst>
          </p:cNvPr>
          <p:cNvSpPr txBox="1"/>
          <p:nvPr/>
        </p:nvSpPr>
        <p:spPr>
          <a:xfrm>
            <a:off x="665824" y="4084823"/>
            <a:ext cx="10860350" cy="1477328"/>
          </a:xfrm>
          <a:prstGeom prst="rect">
            <a:avLst/>
          </a:prstGeom>
          <a:noFill/>
        </p:spPr>
        <p:txBody>
          <a:bodyPr wrap="square" rtlCol="0">
            <a:spAutoFit/>
          </a:bodyPr>
          <a:lstStyle/>
          <a:p>
            <a:r>
              <a:rPr lang="en-US" sz="1800" dirty="0">
                <a:latin typeface="Trebuchet MS" panose="020B0603020202020204" pitchFamily="34" charset="0"/>
                <a:ea typeface="KBbubblegum Medium" charset="0"/>
                <a:cs typeface="Arial" panose="020B0604020202020204" pitchFamily="34" charset="0"/>
              </a:rPr>
              <a:t>Thank you for abiding by universally accepted codes of professional ethics while using this product. If you encounter an issue with your file, notice an error, or are in any way experiencing a problem, please contact us and we will be more than happy to help sort it out. You can message us at </a:t>
            </a:r>
            <a:r>
              <a:rPr lang="en-US" sz="1800" b="1" u="sng" dirty="0">
                <a:solidFill>
                  <a:srgbClr val="0070C0"/>
                </a:solidFill>
                <a:latin typeface="Trebuchet MS" panose="020B0603020202020204" pitchFamily="34" charset="0"/>
                <a:ea typeface="KBbubblegum Medium" charset="0"/>
                <a:cs typeface="Arial" panose="020B0604020202020204" pitchFamily="34" charset="0"/>
                <a:hlinkClick r:id="rId3"/>
              </a:rPr>
              <a:t>contact@edlucem.com.</a:t>
            </a:r>
            <a:endParaRPr lang="en-US" sz="1800" dirty="0">
              <a:solidFill>
                <a:schemeClr val="accent5">
                  <a:lumMod val="75000"/>
                </a:schemeClr>
              </a:solidFill>
              <a:latin typeface="Trebuchet MS" panose="020B0603020202020204" pitchFamily="34" charset="0"/>
              <a:ea typeface="KBbubblegum Medium" charset="0"/>
              <a:cs typeface="Arial" panose="020B0604020202020204" pitchFamily="34" charset="0"/>
            </a:endParaRPr>
          </a:p>
          <a:p>
            <a:endParaRPr lang="en-US" dirty="0"/>
          </a:p>
        </p:txBody>
      </p:sp>
      <p:sp>
        <p:nvSpPr>
          <p:cNvPr id="7" name="TextBox 6">
            <a:extLst>
              <a:ext uri="{FF2B5EF4-FFF2-40B4-BE49-F238E27FC236}">
                <a16:creationId xmlns:a16="http://schemas.microsoft.com/office/drawing/2014/main" id="{A35D456E-C9F0-46B4-9417-A11A66E3DC66}"/>
              </a:ext>
            </a:extLst>
          </p:cNvPr>
          <p:cNvSpPr txBox="1"/>
          <p:nvPr/>
        </p:nvSpPr>
        <p:spPr>
          <a:xfrm>
            <a:off x="5335478" y="5242802"/>
            <a:ext cx="1251751" cy="523220"/>
          </a:xfrm>
          <a:prstGeom prst="rect">
            <a:avLst/>
          </a:prstGeom>
          <a:noFill/>
        </p:spPr>
        <p:txBody>
          <a:bodyPr wrap="square" rtlCol="0">
            <a:spAutoFit/>
          </a:bodyPr>
          <a:lstStyle/>
          <a:p>
            <a:r>
              <a:rPr lang="en-US" sz="2800" dirty="0">
                <a:latin typeface="Onyx" panose="04050602080702020203" pitchFamily="82" charset="0"/>
              </a:rPr>
              <a:t>THANK YOU,</a:t>
            </a:r>
          </a:p>
        </p:txBody>
      </p:sp>
      <p:pic>
        <p:nvPicPr>
          <p:cNvPr id="9" name="Picture 8" descr="Text&#10;&#10;Description automatically generated">
            <a:extLst>
              <a:ext uri="{FF2B5EF4-FFF2-40B4-BE49-F238E27FC236}">
                <a16:creationId xmlns:a16="http://schemas.microsoft.com/office/drawing/2014/main" id="{38A83B0D-9960-46C5-BF86-3AE4284B72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4408" y="5766022"/>
            <a:ext cx="3253889" cy="813472"/>
          </a:xfrm>
          <a:prstGeom prst="rect">
            <a:avLst/>
          </a:prstGeom>
        </p:spPr>
      </p:pic>
    </p:spTree>
    <p:extLst>
      <p:ext uri="{BB962C8B-B14F-4D97-AF65-F5344CB8AC3E}">
        <p14:creationId xmlns:p14="http://schemas.microsoft.com/office/powerpoint/2010/main" val="21064128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hape 132"/>
          <p:cNvSpPr/>
          <p:nvPr/>
        </p:nvSpPr>
        <p:spPr>
          <a:xfrm>
            <a:off x="0" y="2044793"/>
            <a:ext cx="12192000" cy="3311471"/>
          </a:xfrm>
          <a:prstGeom prst="rect">
            <a:avLst/>
          </a:prstGeom>
          <a:solidFill>
            <a:schemeClr val="accent1"/>
          </a:solidFill>
          <a:ln w="12700">
            <a:miter lim="400000"/>
          </a:ln>
        </p:spPr>
        <p:txBody>
          <a:bodyPr lIns="67733" tIns="67733" rIns="67733" bIns="67733" anchor="ctr"/>
          <a:lstStyle/>
          <a:p>
            <a:pPr lvl="0"/>
            <a:endParaRPr sz="2400" dirty="0"/>
          </a:p>
        </p:txBody>
      </p:sp>
      <p:sp>
        <p:nvSpPr>
          <p:cNvPr id="17" name="Text Placeholder 16"/>
          <p:cNvSpPr>
            <a:spLocks noGrp="1"/>
          </p:cNvSpPr>
          <p:nvPr>
            <p:ph type="body" sz="quarter" idx="18"/>
          </p:nvPr>
        </p:nvSpPr>
        <p:spPr/>
        <p:txBody>
          <a:bodyPr>
            <a:noAutofit/>
          </a:bodyPr>
          <a:lstStyle/>
          <a:p>
            <a:r>
              <a:rPr lang="en-US" sz="2400" dirty="0"/>
              <a:t>Please write your response in the “warm up” section of your notetaker.</a:t>
            </a:r>
          </a:p>
        </p:txBody>
      </p:sp>
      <p:sp>
        <p:nvSpPr>
          <p:cNvPr id="2" name="Slide Number Placeholder 1"/>
          <p:cNvSpPr>
            <a:spLocks noGrp="1"/>
          </p:cNvSpPr>
          <p:nvPr>
            <p:ph type="sldNum" sz="quarter" idx="12"/>
          </p:nvPr>
        </p:nvSpPr>
        <p:spPr/>
        <p:txBody>
          <a:bodyPr/>
          <a:lstStyle/>
          <a:p>
            <a:fld id="{48F63A3B-78C7-47BE-AE5E-E10140E04643}" type="slidenum">
              <a:rPr lang="en-US" smtClean="0"/>
              <a:t>3</a:t>
            </a:fld>
            <a:endParaRPr lang="en-US" dirty="0"/>
          </a:p>
        </p:txBody>
      </p:sp>
      <p:sp>
        <p:nvSpPr>
          <p:cNvPr id="82" name="Content Placeholder 8"/>
          <p:cNvSpPr txBox="1">
            <a:spLocks/>
          </p:cNvSpPr>
          <p:nvPr/>
        </p:nvSpPr>
        <p:spPr>
          <a:xfrm>
            <a:off x="7406245" y="6171555"/>
            <a:ext cx="2738812" cy="292100"/>
          </a:xfrm>
          <a:prstGeom prst="rect">
            <a:avLst/>
          </a:prstGeom>
        </p:spPr>
        <p:txBody>
          <a:bodyPr vert="horz" lIns="0" tIns="0" rIns="0" bIns="0" rtlCol="0">
            <a:noAutofit/>
          </a:bodyPr>
          <a:lstStyle>
            <a:lvl1pPr marL="0" indent="0" algn="l" defTabSz="685800" rtl="0" eaLnBrk="1" latinLnBrk="0" hangingPunct="1">
              <a:lnSpc>
                <a:spcPct val="100000"/>
              </a:lnSpc>
              <a:spcBef>
                <a:spcPts val="750"/>
              </a:spcBef>
              <a:buFont typeface="Arial" panose="020B0604020202020204" pitchFamily="34" charset="0"/>
              <a:buNone/>
              <a:defRPr sz="1350" b="0" kern="1200">
                <a:solidFill>
                  <a:schemeClr val="tx1">
                    <a:lumMod val="75000"/>
                    <a:lumOff val="25000"/>
                  </a:schemeClr>
                </a:solidFill>
                <a:latin typeface="U.S. 101"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U.S. 101"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U.S. 101"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U.S. 101"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U.S. 101"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id-ID" sz="1800" dirty="0"/>
          </a:p>
        </p:txBody>
      </p:sp>
      <p:sp>
        <p:nvSpPr>
          <p:cNvPr id="18" name="Title 17"/>
          <p:cNvSpPr>
            <a:spLocks noGrp="1"/>
          </p:cNvSpPr>
          <p:nvPr>
            <p:ph type="title"/>
          </p:nvPr>
        </p:nvSpPr>
        <p:spPr/>
        <p:txBody>
          <a:bodyPr/>
          <a:lstStyle/>
          <a:p>
            <a:r>
              <a:rPr lang="en-US" dirty="0"/>
              <a:t>WARM UP</a:t>
            </a:r>
            <a:endParaRPr lang="id-ID" dirty="0"/>
          </a:p>
        </p:txBody>
      </p:sp>
      <p:sp>
        <p:nvSpPr>
          <p:cNvPr id="5" name="Content Placeholder 4"/>
          <p:cNvSpPr>
            <a:spLocks noGrp="1"/>
          </p:cNvSpPr>
          <p:nvPr>
            <p:ph sz="quarter" idx="16"/>
          </p:nvPr>
        </p:nvSpPr>
        <p:spPr>
          <a:xfrm>
            <a:off x="4163295" y="2445305"/>
            <a:ext cx="5435600" cy="2469116"/>
          </a:xfrm>
        </p:spPr>
        <p:txBody>
          <a:bodyPr anchor="ctr"/>
          <a:lstStyle/>
          <a:p>
            <a:pPr algn="ctr"/>
            <a:r>
              <a:rPr lang="en-US" sz="4400" dirty="0">
                <a:solidFill>
                  <a:schemeClr val="bg1"/>
                </a:solidFill>
              </a:rPr>
              <a:t>If a distant relative left you $10,000, what would you do with it?</a:t>
            </a:r>
            <a:endParaRPr lang="en-US" sz="4267" dirty="0">
              <a:solidFill>
                <a:schemeClr val="bg1"/>
              </a:solidFill>
            </a:endParaRPr>
          </a:p>
        </p:txBody>
      </p:sp>
      <p:sp>
        <p:nvSpPr>
          <p:cNvPr id="8" name="AutoShape 112">
            <a:extLst>
              <a:ext uri="{FF2B5EF4-FFF2-40B4-BE49-F238E27FC236}">
                <a16:creationId xmlns:a16="http://schemas.microsoft.com/office/drawing/2014/main" id="{B76AB49B-2EBE-40A6-9B61-42F0C14DB6CA}"/>
              </a:ext>
            </a:extLst>
          </p:cNvPr>
          <p:cNvSpPr>
            <a:spLocks/>
          </p:cNvSpPr>
          <p:nvPr/>
        </p:nvSpPr>
        <p:spPr bwMode="auto">
          <a:xfrm>
            <a:off x="2454783" y="2869193"/>
            <a:ext cx="1599988" cy="160272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lumMod val="95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Gill Sans" charset="0"/>
              <a:sym typeface="Gill Sans" charset="0"/>
            </a:endParaRPr>
          </a:p>
        </p:txBody>
      </p:sp>
    </p:spTree>
    <p:extLst>
      <p:ext uri="{BB962C8B-B14F-4D97-AF65-F5344CB8AC3E}">
        <p14:creationId xmlns:p14="http://schemas.microsoft.com/office/powerpoint/2010/main" val="47783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p:tmAbs val="0"/>
                                  </p:iterate>
                                  <p:childTnLst>
                                    <p:set>
                                      <p:cBhvr>
                                        <p:cTn id="6" fill="hold"/>
                                        <p:tgtEl>
                                          <p:spTgt spid="39"/>
                                        </p:tgtEl>
                                        <p:attrNameLst>
                                          <p:attrName>style.visibility</p:attrName>
                                        </p:attrNameLst>
                                      </p:cBhvr>
                                      <p:to>
                                        <p:strVal val="visible"/>
                                      </p:to>
                                    </p:set>
                                    <p:animEffect transition="in" filter="wipe(up)">
                                      <p:cBhvr>
                                        <p:cTn id="7" dur="500"/>
                                        <p:tgtEl>
                                          <p:spTgt spid="3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advAuto="0"/>
      <p:bldP spid="5" grpId="0" build="p"/>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362">
            <a:extLst>
              <a:ext uri="{FF2B5EF4-FFF2-40B4-BE49-F238E27FC236}">
                <a16:creationId xmlns:a16="http://schemas.microsoft.com/office/drawing/2014/main" id="{A55CC1EA-6AC9-4E93-B797-DB811312D389}"/>
              </a:ext>
            </a:extLst>
          </p:cNvPr>
          <p:cNvSpPr>
            <a:spLocks noChangeArrowheads="1"/>
          </p:cNvSpPr>
          <p:nvPr/>
        </p:nvSpPr>
        <p:spPr bwMode="auto">
          <a:xfrm>
            <a:off x="2263304" y="4291391"/>
            <a:ext cx="19225" cy="664645"/>
          </a:xfrm>
          <a:custGeom>
            <a:avLst/>
            <a:gdLst>
              <a:gd name="T0" fmla="*/ 31 w 32"/>
              <a:gd name="T1" fmla="*/ 122 h 1065"/>
              <a:gd name="T2" fmla="*/ 0 w 32"/>
              <a:gd name="T3" fmla="*/ 122 h 1065"/>
              <a:gd name="T4" fmla="*/ 0 w 32"/>
              <a:gd name="T5" fmla="*/ 0 h 1065"/>
              <a:gd name="T6" fmla="*/ 31 w 32"/>
              <a:gd name="T7" fmla="*/ 0 h 1065"/>
              <a:gd name="T8" fmla="*/ 31 w 32"/>
              <a:gd name="T9" fmla="*/ 122 h 1065"/>
              <a:gd name="T10" fmla="*/ 31 w 32"/>
              <a:gd name="T11" fmla="*/ 367 h 1065"/>
              <a:gd name="T12" fmla="*/ 0 w 32"/>
              <a:gd name="T13" fmla="*/ 367 h 1065"/>
              <a:gd name="T14" fmla="*/ 0 w 32"/>
              <a:gd name="T15" fmla="*/ 244 h 1065"/>
              <a:gd name="T16" fmla="*/ 31 w 32"/>
              <a:gd name="T17" fmla="*/ 244 h 1065"/>
              <a:gd name="T18" fmla="*/ 31 w 32"/>
              <a:gd name="T19" fmla="*/ 367 h 1065"/>
              <a:gd name="T20" fmla="*/ 31 w 32"/>
              <a:gd name="T21" fmla="*/ 611 h 1065"/>
              <a:gd name="T22" fmla="*/ 0 w 32"/>
              <a:gd name="T23" fmla="*/ 611 h 1065"/>
              <a:gd name="T24" fmla="*/ 0 w 32"/>
              <a:gd name="T25" fmla="*/ 489 h 1065"/>
              <a:gd name="T26" fmla="*/ 31 w 32"/>
              <a:gd name="T27" fmla="*/ 489 h 1065"/>
              <a:gd name="T28" fmla="*/ 31 w 32"/>
              <a:gd name="T29" fmla="*/ 611 h 1065"/>
              <a:gd name="T30" fmla="*/ 31 w 32"/>
              <a:gd name="T31" fmla="*/ 856 h 1065"/>
              <a:gd name="T32" fmla="*/ 0 w 32"/>
              <a:gd name="T33" fmla="*/ 856 h 1065"/>
              <a:gd name="T34" fmla="*/ 0 w 32"/>
              <a:gd name="T35" fmla="*/ 734 h 1065"/>
              <a:gd name="T36" fmla="*/ 31 w 32"/>
              <a:gd name="T37" fmla="*/ 734 h 1065"/>
              <a:gd name="T38" fmla="*/ 31 w 32"/>
              <a:gd name="T39" fmla="*/ 856 h 1065"/>
              <a:gd name="T40" fmla="*/ 31 w 32"/>
              <a:gd name="T41" fmla="*/ 1064 h 1065"/>
              <a:gd name="T42" fmla="*/ 0 w 32"/>
              <a:gd name="T43" fmla="*/ 1064 h 1065"/>
              <a:gd name="T44" fmla="*/ 0 w 32"/>
              <a:gd name="T45" fmla="*/ 978 h 1065"/>
              <a:gd name="T46" fmla="*/ 31 w 32"/>
              <a:gd name="T47" fmla="*/ 978 h 1065"/>
              <a:gd name="T48" fmla="*/ 31 w 32"/>
              <a:gd name="T49" fmla="*/ 106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1065">
                <a:moveTo>
                  <a:pt x="31" y="122"/>
                </a:moveTo>
                <a:lnTo>
                  <a:pt x="0" y="122"/>
                </a:lnTo>
                <a:lnTo>
                  <a:pt x="0" y="0"/>
                </a:lnTo>
                <a:lnTo>
                  <a:pt x="31" y="0"/>
                </a:lnTo>
                <a:lnTo>
                  <a:pt x="31" y="122"/>
                </a:lnTo>
                <a:close/>
                <a:moveTo>
                  <a:pt x="31" y="367"/>
                </a:moveTo>
                <a:lnTo>
                  <a:pt x="0" y="367"/>
                </a:lnTo>
                <a:lnTo>
                  <a:pt x="0" y="244"/>
                </a:lnTo>
                <a:lnTo>
                  <a:pt x="31" y="244"/>
                </a:lnTo>
                <a:lnTo>
                  <a:pt x="31" y="367"/>
                </a:lnTo>
                <a:close/>
                <a:moveTo>
                  <a:pt x="31" y="611"/>
                </a:moveTo>
                <a:lnTo>
                  <a:pt x="0" y="611"/>
                </a:lnTo>
                <a:lnTo>
                  <a:pt x="0" y="489"/>
                </a:lnTo>
                <a:lnTo>
                  <a:pt x="31" y="489"/>
                </a:lnTo>
                <a:lnTo>
                  <a:pt x="31" y="611"/>
                </a:lnTo>
                <a:close/>
                <a:moveTo>
                  <a:pt x="31" y="856"/>
                </a:moveTo>
                <a:lnTo>
                  <a:pt x="0" y="856"/>
                </a:lnTo>
                <a:lnTo>
                  <a:pt x="0" y="734"/>
                </a:lnTo>
                <a:lnTo>
                  <a:pt x="31" y="734"/>
                </a:lnTo>
                <a:lnTo>
                  <a:pt x="31" y="856"/>
                </a:lnTo>
                <a:close/>
                <a:moveTo>
                  <a:pt x="31" y="1064"/>
                </a:moveTo>
                <a:lnTo>
                  <a:pt x="0" y="1064"/>
                </a:lnTo>
                <a:lnTo>
                  <a:pt x="0" y="978"/>
                </a:lnTo>
                <a:lnTo>
                  <a:pt x="31" y="978"/>
                </a:lnTo>
                <a:lnTo>
                  <a:pt x="31" y="1064"/>
                </a:lnTo>
                <a:close/>
              </a:path>
            </a:pathLst>
          </a:custGeom>
          <a:solidFill>
            <a:schemeClr val="accent1"/>
          </a:solidFill>
          <a:ln>
            <a:noFill/>
          </a:ln>
          <a:effectLst/>
        </p:spPr>
        <p:txBody>
          <a:bodyPr wrap="none" anchor="ctr"/>
          <a:lstStyle/>
          <a:p>
            <a:endParaRPr lang="en-US" sz="900" dirty="0">
              <a:latin typeface="DM Sans" pitchFamily="2" charset="77"/>
            </a:endParaRPr>
          </a:p>
        </p:txBody>
      </p:sp>
      <p:sp>
        <p:nvSpPr>
          <p:cNvPr id="360" name="Freeform 359">
            <a:extLst>
              <a:ext uri="{FF2B5EF4-FFF2-40B4-BE49-F238E27FC236}">
                <a16:creationId xmlns:a16="http://schemas.microsoft.com/office/drawing/2014/main" id="{6A647363-E742-40F6-B0AC-1FB6719F5550}"/>
              </a:ext>
            </a:extLst>
          </p:cNvPr>
          <p:cNvSpPr>
            <a:spLocks noChangeArrowheads="1"/>
          </p:cNvSpPr>
          <p:nvPr/>
        </p:nvSpPr>
        <p:spPr bwMode="auto">
          <a:xfrm>
            <a:off x="721163" y="1643796"/>
            <a:ext cx="10716718" cy="4869486"/>
          </a:xfrm>
          <a:custGeom>
            <a:avLst/>
            <a:gdLst>
              <a:gd name="T0" fmla="*/ 16598 w 17205"/>
              <a:gd name="T1" fmla="*/ 932 h 7820"/>
              <a:gd name="T2" fmla="*/ 17204 w 17205"/>
              <a:gd name="T3" fmla="*/ 116 h 7820"/>
              <a:gd name="T4" fmla="*/ 16194 w 17205"/>
              <a:gd name="T5" fmla="*/ 0 h 7820"/>
              <a:gd name="T6" fmla="*/ 16356 w 17205"/>
              <a:gd name="T7" fmla="*/ 373 h 7820"/>
              <a:gd name="T8" fmla="*/ 734 w 17205"/>
              <a:gd name="T9" fmla="*/ 7143 h 7820"/>
              <a:gd name="T10" fmla="*/ 283 w 17205"/>
              <a:gd name="T11" fmla="*/ 7032 h 7820"/>
              <a:gd name="T12" fmla="*/ 84 w 17205"/>
              <a:gd name="T13" fmla="*/ 7536 h 7820"/>
              <a:gd name="T14" fmla="*/ 588 w 17205"/>
              <a:gd name="T15" fmla="*/ 7736 h 7820"/>
              <a:gd name="T16" fmla="*/ 815 w 17205"/>
              <a:gd name="T17" fmla="*/ 7330 h 7820"/>
              <a:gd name="T18" fmla="*/ 16437 w 17205"/>
              <a:gd name="T19" fmla="*/ 559 h 7820"/>
              <a:gd name="T20" fmla="*/ 16598 w 17205"/>
              <a:gd name="T21" fmla="*/ 932 h 7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05" h="7820">
                <a:moveTo>
                  <a:pt x="16598" y="932"/>
                </a:moveTo>
                <a:lnTo>
                  <a:pt x="17204" y="116"/>
                </a:lnTo>
                <a:lnTo>
                  <a:pt x="16194" y="0"/>
                </a:lnTo>
                <a:lnTo>
                  <a:pt x="16356" y="373"/>
                </a:lnTo>
                <a:lnTo>
                  <a:pt x="734" y="7143"/>
                </a:lnTo>
                <a:cubicBezTo>
                  <a:pt x="628" y="7012"/>
                  <a:pt x="445" y="6962"/>
                  <a:pt x="283" y="7032"/>
                </a:cubicBezTo>
                <a:cubicBezTo>
                  <a:pt x="89" y="7116"/>
                  <a:pt x="0" y="7342"/>
                  <a:pt x="84" y="7536"/>
                </a:cubicBezTo>
                <a:cubicBezTo>
                  <a:pt x="168" y="7730"/>
                  <a:pt x="394" y="7819"/>
                  <a:pt x="588" y="7736"/>
                </a:cubicBezTo>
                <a:cubicBezTo>
                  <a:pt x="750" y="7665"/>
                  <a:pt x="839" y="7497"/>
                  <a:pt x="815" y="7330"/>
                </a:cubicBezTo>
                <a:lnTo>
                  <a:pt x="16437" y="559"/>
                </a:lnTo>
                <a:lnTo>
                  <a:pt x="16598" y="932"/>
                </a:lnTo>
              </a:path>
            </a:pathLst>
          </a:custGeom>
          <a:solidFill>
            <a:schemeClr val="tx1">
              <a:lumMod val="25000"/>
              <a:lumOff val="75000"/>
            </a:schemeClr>
          </a:solidFill>
          <a:ln>
            <a:noFill/>
          </a:ln>
          <a:effectLst/>
        </p:spPr>
        <p:txBody>
          <a:bodyPr wrap="none" anchor="ctr"/>
          <a:lstStyle/>
          <a:p>
            <a:endParaRPr lang="en-US" sz="900" dirty="0">
              <a:latin typeface="DM Sans" pitchFamily="2" charset="77"/>
            </a:endParaRPr>
          </a:p>
        </p:txBody>
      </p:sp>
      <p:sp>
        <p:nvSpPr>
          <p:cNvPr id="363" name="Freeform 362">
            <a:extLst>
              <a:ext uri="{FF2B5EF4-FFF2-40B4-BE49-F238E27FC236}">
                <a16:creationId xmlns:a16="http://schemas.microsoft.com/office/drawing/2014/main" id="{CF266E88-FCD2-4445-A5B0-2B4440895178}"/>
              </a:ext>
            </a:extLst>
          </p:cNvPr>
          <p:cNvSpPr>
            <a:spLocks noChangeArrowheads="1"/>
          </p:cNvSpPr>
          <p:nvPr/>
        </p:nvSpPr>
        <p:spPr bwMode="auto">
          <a:xfrm>
            <a:off x="4813400" y="3187311"/>
            <a:ext cx="19225" cy="664645"/>
          </a:xfrm>
          <a:custGeom>
            <a:avLst/>
            <a:gdLst>
              <a:gd name="T0" fmla="*/ 31 w 32"/>
              <a:gd name="T1" fmla="*/ 122 h 1065"/>
              <a:gd name="T2" fmla="*/ 0 w 32"/>
              <a:gd name="T3" fmla="*/ 122 h 1065"/>
              <a:gd name="T4" fmla="*/ 0 w 32"/>
              <a:gd name="T5" fmla="*/ 0 h 1065"/>
              <a:gd name="T6" fmla="*/ 31 w 32"/>
              <a:gd name="T7" fmla="*/ 0 h 1065"/>
              <a:gd name="T8" fmla="*/ 31 w 32"/>
              <a:gd name="T9" fmla="*/ 122 h 1065"/>
              <a:gd name="T10" fmla="*/ 31 w 32"/>
              <a:gd name="T11" fmla="*/ 367 h 1065"/>
              <a:gd name="T12" fmla="*/ 0 w 32"/>
              <a:gd name="T13" fmla="*/ 367 h 1065"/>
              <a:gd name="T14" fmla="*/ 0 w 32"/>
              <a:gd name="T15" fmla="*/ 244 h 1065"/>
              <a:gd name="T16" fmla="*/ 31 w 32"/>
              <a:gd name="T17" fmla="*/ 244 h 1065"/>
              <a:gd name="T18" fmla="*/ 31 w 32"/>
              <a:gd name="T19" fmla="*/ 367 h 1065"/>
              <a:gd name="T20" fmla="*/ 31 w 32"/>
              <a:gd name="T21" fmla="*/ 611 h 1065"/>
              <a:gd name="T22" fmla="*/ 0 w 32"/>
              <a:gd name="T23" fmla="*/ 611 h 1065"/>
              <a:gd name="T24" fmla="*/ 0 w 32"/>
              <a:gd name="T25" fmla="*/ 489 h 1065"/>
              <a:gd name="T26" fmla="*/ 31 w 32"/>
              <a:gd name="T27" fmla="*/ 489 h 1065"/>
              <a:gd name="T28" fmla="*/ 31 w 32"/>
              <a:gd name="T29" fmla="*/ 611 h 1065"/>
              <a:gd name="T30" fmla="*/ 31 w 32"/>
              <a:gd name="T31" fmla="*/ 856 h 1065"/>
              <a:gd name="T32" fmla="*/ 0 w 32"/>
              <a:gd name="T33" fmla="*/ 856 h 1065"/>
              <a:gd name="T34" fmla="*/ 0 w 32"/>
              <a:gd name="T35" fmla="*/ 734 h 1065"/>
              <a:gd name="T36" fmla="*/ 31 w 32"/>
              <a:gd name="T37" fmla="*/ 734 h 1065"/>
              <a:gd name="T38" fmla="*/ 31 w 32"/>
              <a:gd name="T39" fmla="*/ 856 h 1065"/>
              <a:gd name="T40" fmla="*/ 31 w 32"/>
              <a:gd name="T41" fmla="*/ 1064 h 1065"/>
              <a:gd name="T42" fmla="*/ 0 w 32"/>
              <a:gd name="T43" fmla="*/ 1064 h 1065"/>
              <a:gd name="T44" fmla="*/ 0 w 32"/>
              <a:gd name="T45" fmla="*/ 978 h 1065"/>
              <a:gd name="T46" fmla="*/ 31 w 32"/>
              <a:gd name="T47" fmla="*/ 978 h 1065"/>
              <a:gd name="T48" fmla="*/ 31 w 32"/>
              <a:gd name="T49" fmla="*/ 106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1065">
                <a:moveTo>
                  <a:pt x="31" y="122"/>
                </a:moveTo>
                <a:lnTo>
                  <a:pt x="0" y="122"/>
                </a:lnTo>
                <a:lnTo>
                  <a:pt x="0" y="0"/>
                </a:lnTo>
                <a:lnTo>
                  <a:pt x="31" y="0"/>
                </a:lnTo>
                <a:lnTo>
                  <a:pt x="31" y="122"/>
                </a:lnTo>
                <a:close/>
                <a:moveTo>
                  <a:pt x="31" y="367"/>
                </a:moveTo>
                <a:lnTo>
                  <a:pt x="0" y="367"/>
                </a:lnTo>
                <a:lnTo>
                  <a:pt x="0" y="244"/>
                </a:lnTo>
                <a:lnTo>
                  <a:pt x="31" y="244"/>
                </a:lnTo>
                <a:lnTo>
                  <a:pt x="31" y="367"/>
                </a:lnTo>
                <a:close/>
                <a:moveTo>
                  <a:pt x="31" y="611"/>
                </a:moveTo>
                <a:lnTo>
                  <a:pt x="0" y="611"/>
                </a:lnTo>
                <a:lnTo>
                  <a:pt x="0" y="489"/>
                </a:lnTo>
                <a:lnTo>
                  <a:pt x="31" y="489"/>
                </a:lnTo>
                <a:lnTo>
                  <a:pt x="31" y="611"/>
                </a:lnTo>
                <a:close/>
                <a:moveTo>
                  <a:pt x="31" y="856"/>
                </a:moveTo>
                <a:lnTo>
                  <a:pt x="0" y="856"/>
                </a:lnTo>
                <a:lnTo>
                  <a:pt x="0" y="734"/>
                </a:lnTo>
                <a:lnTo>
                  <a:pt x="31" y="734"/>
                </a:lnTo>
                <a:lnTo>
                  <a:pt x="31" y="856"/>
                </a:lnTo>
                <a:close/>
                <a:moveTo>
                  <a:pt x="31" y="1064"/>
                </a:moveTo>
                <a:lnTo>
                  <a:pt x="0" y="1064"/>
                </a:lnTo>
                <a:lnTo>
                  <a:pt x="0" y="978"/>
                </a:lnTo>
                <a:lnTo>
                  <a:pt x="31" y="978"/>
                </a:lnTo>
                <a:lnTo>
                  <a:pt x="31" y="1064"/>
                </a:lnTo>
                <a:close/>
              </a:path>
            </a:pathLst>
          </a:custGeom>
          <a:solidFill>
            <a:schemeClr val="accent2"/>
          </a:solidFill>
          <a:ln>
            <a:noFill/>
          </a:ln>
          <a:effectLst/>
        </p:spPr>
        <p:txBody>
          <a:bodyPr wrap="none" anchor="ctr"/>
          <a:lstStyle/>
          <a:p>
            <a:endParaRPr lang="en-US" sz="900" dirty="0">
              <a:latin typeface="DM Sans" pitchFamily="2" charset="77"/>
            </a:endParaRPr>
          </a:p>
        </p:txBody>
      </p:sp>
      <p:sp>
        <p:nvSpPr>
          <p:cNvPr id="365" name="Freeform 364">
            <a:extLst>
              <a:ext uri="{FF2B5EF4-FFF2-40B4-BE49-F238E27FC236}">
                <a16:creationId xmlns:a16="http://schemas.microsoft.com/office/drawing/2014/main" id="{4AA0E85D-0742-4BC3-8BB9-869C663634B5}"/>
              </a:ext>
            </a:extLst>
          </p:cNvPr>
          <p:cNvSpPr>
            <a:spLocks noChangeArrowheads="1"/>
          </p:cNvSpPr>
          <p:nvPr/>
        </p:nvSpPr>
        <p:spPr bwMode="auto">
          <a:xfrm>
            <a:off x="7364868" y="4206250"/>
            <a:ext cx="19226" cy="664645"/>
          </a:xfrm>
          <a:custGeom>
            <a:avLst/>
            <a:gdLst>
              <a:gd name="T0" fmla="*/ 31 w 32"/>
              <a:gd name="T1" fmla="*/ 86 h 1065"/>
              <a:gd name="T2" fmla="*/ 0 w 32"/>
              <a:gd name="T3" fmla="*/ 86 h 1065"/>
              <a:gd name="T4" fmla="*/ 0 w 32"/>
              <a:gd name="T5" fmla="*/ 0 h 1065"/>
              <a:gd name="T6" fmla="*/ 31 w 32"/>
              <a:gd name="T7" fmla="*/ 0 h 1065"/>
              <a:gd name="T8" fmla="*/ 31 w 32"/>
              <a:gd name="T9" fmla="*/ 86 h 1065"/>
              <a:gd name="T10" fmla="*/ 31 w 32"/>
              <a:gd name="T11" fmla="*/ 331 h 1065"/>
              <a:gd name="T12" fmla="*/ 0 w 32"/>
              <a:gd name="T13" fmla="*/ 331 h 1065"/>
              <a:gd name="T14" fmla="*/ 0 w 32"/>
              <a:gd name="T15" fmla="*/ 208 h 1065"/>
              <a:gd name="T16" fmla="*/ 31 w 32"/>
              <a:gd name="T17" fmla="*/ 208 h 1065"/>
              <a:gd name="T18" fmla="*/ 31 w 32"/>
              <a:gd name="T19" fmla="*/ 331 h 1065"/>
              <a:gd name="T20" fmla="*/ 31 w 32"/>
              <a:gd name="T21" fmla="*/ 575 h 1065"/>
              <a:gd name="T22" fmla="*/ 0 w 32"/>
              <a:gd name="T23" fmla="*/ 575 h 1065"/>
              <a:gd name="T24" fmla="*/ 0 w 32"/>
              <a:gd name="T25" fmla="*/ 453 h 1065"/>
              <a:gd name="T26" fmla="*/ 31 w 32"/>
              <a:gd name="T27" fmla="*/ 453 h 1065"/>
              <a:gd name="T28" fmla="*/ 31 w 32"/>
              <a:gd name="T29" fmla="*/ 575 h 1065"/>
              <a:gd name="T30" fmla="*/ 31 w 32"/>
              <a:gd name="T31" fmla="*/ 820 h 1065"/>
              <a:gd name="T32" fmla="*/ 0 w 32"/>
              <a:gd name="T33" fmla="*/ 820 h 1065"/>
              <a:gd name="T34" fmla="*/ 0 w 32"/>
              <a:gd name="T35" fmla="*/ 698 h 1065"/>
              <a:gd name="T36" fmla="*/ 31 w 32"/>
              <a:gd name="T37" fmla="*/ 698 h 1065"/>
              <a:gd name="T38" fmla="*/ 31 w 32"/>
              <a:gd name="T39" fmla="*/ 820 h 1065"/>
              <a:gd name="T40" fmla="*/ 31 w 32"/>
              <a:gd name="T41" fmla="*/ 1064 h 1065"/>
              <a:gd name="T42" fmla="*/ 0 w 32"/>
              <a:gd name="T43" fmla="*/ 1064 h 1065"/>
              <a:gd name="T44" fmla="*/ 0 w 32"/>
              <a:gd name="T45" fmla="*/ 942 h 1065"/>
              <a:gd name="T46" fmla="*/ 31 w 32"/>
              <a:gd name="T47" fmla="*/ 942 h 1065"/>
              <a:gd name="T48" fmla="*/ 31 w 32"/>
              <a:gd name="T49" fmla="*/ 106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1065">
                <a:moveTo>
                  <a:pt x="31" y="86"/>
                </a:moveTo>
                <a:lnTo>
                  <a:pt x="0" y="86"/>
                </a:lnTo>
                <a:lnTo>
                  <a:pt x="0" y="0"/>
                </a:lnTo>
                <a:lnTo>
                  <a:pt x="31" y="0"/>
                </a:lnTo>
                <a:lnTo>
                  <a:pt x="31" y="86"/>
                </a:lnTo>
                <a:close/>
                <a:moveTo>
                  <a:pt x="31" y="331"/>
                </a:moveTo>
                <a:lnTo>
                  <a:pt x="0" y="331"/>
                </a:lnTo>
                <a:lnTo>
                  <a:pt x="0" y="208"/>
                </a:lnTo>
                <a:lnTo>
                  <a:pt x="31" y="208"/>
                </a:lnTo>
                <a:lnTo>
                  <a:pt x="31" y="331"/>
                </a:lnTo>
                <a:close/>
                <a:moveTo>
                  <a:pt x="31" y="575"/>
                </a:moveTo>
                <a:lnTo>
                  <a:pt x="0" y="575"/>
                </a:lnTo>
                <a:lnTo>
                  <a:pt x="0" y="453"/>
                </a:lnTo>
                <a:lnTo>
                  <a:pt x="31" y="453"/>
                </a:lnTo>
                <a:lnTo>
                  <a:pt x="31" y="575"/>
                </a:lnTo>
                <a:close/>
                <a:moveTo>
                  <a:pt x="31" y="820"/>
                </a:moveTo>
                <a:lnTo>
                  <a:pt x="0" y="820"/>
                </a:lnTo>
                <a:lnTo>
                  <a:pt x="0" y="698"/>
                </a:lnTo>
                <a:lnTo>
                  <a:pt x="31" y="698"/>
                </a:lnTo>
                <a:lnTo>
                  <a:pt x="31" y="820"/>
                </a:lnTo>
                <a:close/>
                <a:moveTo>
                  <a:pt x="31" y="1064"/>
                </a:moveTo>
                <a:lnTo>
                  <a:pt x="0" y="1064"/>
                </a:lnTo>
                <a:lnTo>
                  <a:pt x="0" y="942"/>
                </a:lnTo>
                <a:lnTo>
                  <a:pt x="31" y="942"/>
                </a:lnTo>
                <a:lnTo>
                  <a:pt x="31" y="1064"/>
                </a:lnTo>
                <a:close/>
              </a:path>
            </a:pathLst>
          </a:custGeom>
          <a:solidFill>
            <a:schemeClr val="accent3"/>
          </a:solidFill>
          <a:ln>
            <a:noFill/>
          </a:ln>
          <a:effectLst/>
        </p:spPr>
        <p:txBody>
          <a:bodyPr wrap="none" anchor="ctr"/>
          <a:lstStyle/>
          <a:p>
            <a:endParaRPr lang="en-US" sz="900" dirty="0">
              <a:latin typeface="DM Sans" pitchFamily="2" charset="77"/>
            </a:endParaRPr>
          </a:p>
        </p:txBody>
      </p:sp>
      <p:sp>
        <p:nvSpPr>
          <p:cNvPr id="367" name="Freeform 366">
            <a:extLst>
              <a:ext uri="{FF2B5EF4-FFF2-40B4-BE49-F238E27FC236}">
                <a16:creationId xmlns:a16="http://schemas.microsoft.com/office/drawing/2014/main" id="{027C3A56-0115-4DFB-8CF9-D7668F5EBA02}"/>
              </a:ext>
            </a:extLst>
          </p:cNvPr>
          <p:cNvSpPr>
            <a:spLocks noChangeArrowheads="1"/>
          </p:cNvSpPr>
          <p:nvPr/>
        </p:nvSpPr>
        <p:spPr bwMode="auto">
          <a:xfrm>
            <a:off x="9919083" y="3102170"/>
            <a:ext cx="19226" cy="664645"/>
          </a:xfrm>
          <a:custGeom>
            <a:avLst/>
            <a:gdLst>
              <a:gd name="T0" fmla="*/ 30 w 31"/>
              <a:gd name="T1" fmla="*/ 85 h 1065"/>
              <a:gd name="T2" fmla="*/ 0 w 31"/>
              <a:gd name="T3" fmla="*/ 85 h 1065"/>
              <a:gd name="T4" fmla="*/ 0 w 31"/>
              <a:gd name="T5" fmla="*/ 0 h 1065"/>
              <a:gd name="T6" fmla="*/ 30 w 31"/>
              <a:gd name="T7" fmla="*/ 0 h 1065"/>
              <a:gd name="T8" fmla="*/ 30 w 31"/>
              <a:gd name="T9" fmla="*/ 85 h 1065"/>
              <a:gd name="T10" fmla="*/ 30 w 31"/>
              <a:gd name="T11" fmla="*/ 330 h 1065"/>
              <a:gd name="T12" fmla="*/ 0 w 31"/>
              <a:gd name="T13" fmla="*/ 330 h 1065"/>
              <a:gd name="T14" fmla="*/ 0 w 31"/>
              <a:gd name="T15" fmla="*/ 208 h 1065"/>
              <a:gd name="T16" fmla="*/ 30 w 31"/>
              <a:gd name="T17" fmla="*/ 208 h 1065"/>
              <a:gd name="T18" fmla="*/ 30 w 31"/>
              <a:gd name="T19" fmla="*/ 330 h 1065"/>
              <a:gd name="T20" fmla="*/ 30 w 31"/>
              <a:gd name="T21" fmla="*/ 575 h 1065"/>
              <a:gd name="T22" fmla="*/ 0 w 31"/>
              <a:gd name="T23" fmla="*/ 575 h 1065"/>
              <a:gd name="T24" fmla="*/ 0 w 31"/>
              <a:gd name="T25" fmla="*/ 452 h 1065"/>
              <a:gd name="T26" fmla="*/ 30 w 31"/>
              <a:gd name="T27" fmla="*/ 452 h 1065"/>
              <a:gd name="T28" fmla="*/ 30 w 31"/>
              <a:gd name="T29" fmla="*/ 575 h 1065"/>
              <a:gd name="T30" fmla="*/ 30 w 31"/>
              <a:gd name="T31" fmla="*/ 819 h 1065"/>
              <a:gd name="T32" fmla="*/ 0 w 31"/>
              <a:gd name="T33" fmla="*/ 819 h 1065"/>
              <a:gd name="T34" fmla="*/ 0 w 31"/>
              <a:gd name="T35" fmla="*/ 697 h 1065"/>
              <a:gd name="T36" fmla="*/ 30 w 31"/>
              <a:gd name="T37" fmla="*/ 697 h 1065"/>
              <a:gd name="T38" fmla="*/ 30 w 31"/>
              <a:gd name="T39" fmla="*/ 819 h 1065"/>
              <a:gd name="T40" fmla="*/ 30 w 31"/>
              <a:gd name="T41" fmla="*/ 1064 h 1065"/>
              <a:gd name="T42" fmla="*/ 0 w 31"/>
              <a:gd name="T43" fmla="*/ 1064 h 1065"/>
              <a:gd name="T44" fmla="*/ 0 w 31"/>
              <a:gd name="T45" fmla="*/ 942 h 1065"/>
              <a:gd name="T46" fmla="*/ 30 w 31"/>
              <a:gd name="T47" fmla="*/ 942 h 1065"/>
              <a:gd name="T48" fmla="*/ 30 w 31"/>
              <a:gd name="T49" fmla="*/ 106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1065">
                <a:moveTo>
                  <a:pt x="30" y="85"/>
                </a:moveTo>
                <a:lnTo>
                  <a:pt x="0" y="85"/>
                </a:lnTo>
                <a:lnTo>
                  <a:pt x="0" y="0"/>
                </a:lnTo>
                <a:lnTo>
                  <a:pt x="30" y="0"/>
                </a:lnTo>
                <a:lnTo>
                  <a:pt x="30" y="85"/>
                </a:lnTo>
                <a:close/>
                <a:moveTo>
                  <a:pt x="30" y="330"/>
                </a:moveTo>
                <a:lnTo>
                  <a:pt x="0" y="330"/>
                </a:lnTo>
                <a:lnTo>
                  <a:pt x="0" y="208"/>
                </a:lnTo>
                <a:lnTo>
                  <a:pt x="30" y="208"/>
                </a:lnTo>
                <a:lnTo>
                  <a:pt x="30" y="330"/>
                </a:lnTo>
                <a:close/>
                <a:moveTo>
                  <a:pt x="30" y="575"/>
                </a:moveTo>
                <a:lnTo>
                  <a:pt x="0" y="575"/>
                </a:lnTo>
                <a:lnTo>
                  <a:pt x="0" y="452"/>
                </a:lnTo>
                <a:lnTo>
                  <a:pt x="30" y="452"/>
                </a:lnTo>
                <a:lnTo>
                  <a:pt x="30" y="575"/>
                </a:lnTo>
                <a:close/>
                <a:moveTo>
                  <a:pt x="30" y="819"/>
                </a:moveTo>
                <a:lnTo>
                  <a:pt x="0" y="819"/>
                </a:lnTo>
                <a:lnTo>
                  <a:pt x="0" y="697"/>
                </a:lnTo>
                <a:lnTo>
                  <a:pt x="30" y="697"/>
                </a:lnTo>
                <a:lnTo>
                  <a:pt x="30" y="819"/>
                </a:lnTo>
                <a:close/>
                <a:moveTo>
                  <a:pt x="30" y="1064"/>
                </a:moveTo>
                <a:lnTo>
                  <a:pt x="0" y="1064"/>
                </a:lnTo>
                <a:lnTo>
                  <a:pt x="0" y="942"/>
                </a:lnTo>
                <a:lnTo>
                  <a:pt x="30" y="942"/>
                </a:lnTo>
                <a:lnTo>
                  <a:pt x="30" y="1064"/>
                </a:lnTo>
                <a:close/>
              </a:path>
            </a:pathLst>
          </a:custGeom>
          <a:solidFill>
            <a:schemeClr val="accent4"/>
          </a:solidFill>
          <a:ln>
            <a:noFill/>
          </a:ln>
          <a:effectLst/>
        </p:spPr>
        <p:txBody>
          <a:bodyPr wrap="none" anchor="ctr"/>
          <a:lstStyle/>
          <a:p>
            <a:endParaRPr lang="en-US" sz="900" dirty="0">
              <a:latin typeface="DM Sans" pitchFamily="2" charset="77"/>
            </a:endParaRPr>
          </a:p>
        </p:txBody>
      </p:sp>
      <p:sp>
        <p:nvSpPr>
          <p:cNvPr id="369" name="Freeform 368">
            <a:extLst>
              <a:ext uri="{FF2B5EF4-FFF2-40B4-BE49-F238E27FC236}">
                <a16:creationId xmlns:a16="http://schemas.microsoft.com/office/drawing/2014/main" id="{3732C2D6-C14F-413A-99B6-33C52D488E10}"/>
              </a:ext>
            </a:extLst>
          </p:cNvPr>
          <p:cNvSpPr>
            <a:spLocks noChangeArrowheads="1"/>
          </p:cNvSpPr>
          <p:nvPr/>
        </p:nvSpPr>
        <p:spPr bwMode="auto">
          <a:xfrm>
            <a:off x="1536863" y="4956036"/>
            <a:ext cx="1466614" cy="1466614"/>
          </a:xfrm>
          <a:custGeom>
            <a:avLst/>
            <a:gdLst>
              <a:gd name="T0" fmla="*/ 2353 w 2354"/>
              <a:gd name="T1" fmla="*/ 1176 h 2355"/>
              <a:gd name="T2" fmla="*/ 1177 w 2354"/>
              <a:gd name="T3" fmla="*/ 2354 h 2355"/>
              <a:gd name="T4" fmla="*/ 0 w 2354"/>
              <a:gd name="T5" fmla="*/ 1176 h 2355"/>
              <a:gd name="T6" fmla="*/ 1177 w 2354"/>
              <a:gd name="T7" fmla="*/ 0 h 2355"/>
              <a:gd name="T8" fmla="*/ 2353 w 2354"/>
              <a:gd name="T9" fmla="*/ 1176 h 2355"/>
            </a:gdLst>
            <a:ahLst/>
            <a:cxnLst>
              <a:cxn ang="0">
                <a:pos x="T0" y="T1"/>
              </a:cxn>
              <a:cxn ang="0">
                <a:pos x="T2" y="T3"/>
              </a:cxn>
              <a:cxn ang="0">
                <a:pos x="T4" y="T5"/>
              </a:cxn>
              <a:cxn ang="0">
                <a:pos x="T6" y="T7"/>
              </a:cxn>
              <a:cxn ang="0">
                <a:pos x="T8" y="T9"/>
              </a:cxn>
            </a:cxnLst>
            <a:rect l="0" t="0" r="r" b="b"/>
            <a:pathLst>
              <a:path w="2354" h="2355">
                <a:moveTo>
                  <a:pt x="2353" y="1176"/>
                </a:moveTo>
                <a:cubicBezTo>
                  <a:pt x="2353" y="1826"/>
                  <a:pt x="1826" y="2354"/>
                  <a:pt x="1177" y="2354"/>
                </a:cubicBezTo>
                <a:cubicBezTo>
                  <a:pt x="527" y="2354"/>
                  <a:pt x="0" y="1826"/>
                  <a:pt x="0" y="1176"/>
                </a:cubicBezTo>
                <a:cubicBezTo>
                  <a:pt x="0" y="527"/>
                  <a:pt x="527" y="0"/>
                  <a:pt x="1177" y="0"/>
                </a:cubicBezTo>
                <a:cubicBezTo>
                  <a:pt x="1826" y="0"/>
                  <a:pt x="2353" y="527"/>
                  <a:pt x="2353" y="1176"/>
                </a:cubicBezTo>
              </a:path>
            </a:pathLst>
          </a:custGeom>
          <a:solidFill>
            <a:schemeClr val="accent1"/>
          </a:solidFill>
          <a:ln>
            <a:noFill/>
          </a:ln>
          <a:effectLst/>
        </p:spPr>
        <p:txBody>
          <a:bodyPr wrap="none" anchor="ctr"/>
          <a:lstStyle/>
          <a:p>
            <a:endParaRPr lang="en-US" sz="900" dirty="0">
              <a:latin typeface="DM Sans" pitchFamily="2" charset="77"/>
            </a:endParaRPr>
          </a:p>
        </p:txBody>
      </p:sp>
      <p:sp>
        <p:nvSpPr>
          <p:cNvPr id="371" name="Freeform 370">
            <a:extLst>
              <a:ext uri="{FF2B5EF4-FFF2-40B4-BE49-F238E27FC236}">
                <a16:creationId xmlns:a16="http://schemas.microsoft.com/office/drawing/2014/main" id="{DB5F342A-E7D3-4FA9-9655-051AABC2AA0F}"/>
              </a:ext>
            </a:extLst>
          </p:cNvPr>
          <p:cNvSpPr>
            <a:spLocks noChangeArrowheads="1"/>
          </p:cNvSpPr>
          <p:nvPr/>
        </p:nvSpPr>
        <p:spPr bwMode="auto">
          <a:xfrm>
            <a:off x="4091078" y="3849209"/>
            <a:ext cx="1466614" cy="1466614"/>
          </a:xfrm>
          <a:custGeom>
            <a:avLst/>
            <a:gdLst>
              <a:gd name="T0" fmla="*/ 2354 w 2355"/>
              <a:gd name="T1" fmla="*/ 1177 h 2355"/>
              <a:gd name="T2" fmla="*/ 1177 w 2355"/>
              <a:gd name="T3" fmla="*/ 2354 h 2355"/>
              <a:gd name="T4" fmla="*/ 0 w 2355"/>
              <a:gd name="T5" fmla="*/ 1177 h 2355"/>
              <a:gd name="T6" fmla="*/ 1177 w 2355"/>
              <a:gd name="T7" fmla="*/ 0 h 2355"/>
              <a:gd name="T8" fmla="*/ 2354 w 2355"/>
              <a:gd name="T9" fmla="*/ 1177 h 2355"/>
            </a:gdLst>
            <a:ahLst/>
            <a:cxnLst>
              <a:cxn ang="0">
                <a:pos x="T0" y="T1"/>
              </a:cxn>
              <a:cxn ang="0">
                <a:pos x="T2" y="T3"/>
              </a:cxn>
              <a:cxn ang="0">
                <a:pos x="T4" y="T5"/>
              </a:cxn>
              <a:cxn ang="0">
                <a:pos x="T6" y="T7"/>
              </a:cxn>
              <a:cxn ang="0">
                <a:pos x="T8" y="T9"/>
              </a:cxn>
            </a:cxnLst>
            <a:rect l="0" t="0" r="r" b="b"/>
            <a:pathLst>
              <a:path w="2355" h="2355">
                <a:moveTo>
                  <a:pt x="2354" y="1177"/>
                </a:moveTo>
                <a:cubicBezTo>
                  <a:pt x="2354" y="1827"/>
                  <a:pt x="1827" y="2354"/>
                  <a:pt x="1177" y="2354"/>
                </a:cubicBezTo>
                <a:cubicBezTo>
                  <a:pt x="527" y="2354"/>
                  <a:pt x="0" y="1827"/>
                  <a:pt x="0" y="1177"/>
                </a:cubicBezTo>
                <a:cubicBezTo>
                  <a:pt x="0" y="527"/>
                  <a:pt x="527" y="0"/>
                  <a:pt x="1177" y="0"/>
                </a:cubicBezTo>
                <a:cubicBezTo>
                  <a:pt x="1827" y="0"/>
                  <a:pt x="2354" y="527"/>
                  <a:pt x="2354" y="1177"/>
                </a:cubicBezTo>
              </a:path>
            </a:pathLst>
          </a:custGeom>
          <a:solidFill>
            <a:schemeClr val="bg2"/>
          </a:solidFill>
          <a:ln>
            <a:noFill/>
          </a:ln>
          <a:effectLst/>
        </p:spPr>
        <p:txBody>
          <a:bodyPr wrap="none" anchor="ctr"/>
          <a:lstStyle/>
          <a:p>
            <a:endParaRPr lang="en-US" sz="900" dirty="0">
              <a:latin typeface="DM Sans" pitchFamily="2" charset="77"/>
            </a:endParaRPr>
          </a:p>
        </p:txBody>
      </p:sp>
      <p:sp>
        <p:nvSpPr>
          <p:cNvPr id="373" name="Freeform 372">
            <a:extLst>
              <a:ext uri="{FF2B5EF4-FFF2-40B4-BE49-F238E27FC236}">
                <a16:creationId xmlns:a16="http://schemas.microsoft.com/office/drawing/2014/main" id="{0D7E19F0-E74C-4BC6-A5EA-74E3CDCDF798}"/>
              </a:ext>
            </a:extLst>
          </p:cNvPr>
          <p:cNvSpPr>
            <a:spLocks noChangeArrowheads="1"/>
          </p:cNvSpPr>
          <p:nvPr/>
        </p:nvSpPr>
        <p:spPr bwMode="auto">
          <a:xfrm>
            <a:off x="6642548" y="2742383"/>
            <a:ext cx="1466614" cy="1466614"/>
          </a:xfrm>
          <a:custGeom>
            <a:avLst/>
            <a:gdLst>
              <a:gd name="T0" fmla="*/ 2353 w 2354"/>
              <a:gd name="T1" fmla="*/ 1178 h 2355"/>
              <a:gd name="T2" fmla="*/ 1176 w 2354"/>
              <a:gd name="T3" fmla="*/ 2354 h 2355"/>
              <a:gd name="T4" fmla="*/ 0 w 2354"/>
              <a:gd name="T5" fmla="*/ 1178 h 2355"/>
              <a:gd name="T6" fmla="*/ 1176 w 2354"/>
              <a:gd name="T7" fmla="*/ 0 h 2355"/>
              <a:gd name="T8" fmla="*/ 2353 w 2354"/>
              <a:gd name="T9" fmla="*/ 1178 h 2355"/>
            </a:gdLst>
            <a:ahLst/>
            <a:cxnLst>
              <a:cxn ang="0">
                <a:pos x="T0" y="T1"/>
              </a:cxn>
              <a:cxn ang="0">
                <a:pos x="T2" y="T3"/>
              </a:cxn>
              <a:cxn ang="0">
                <a:pos x="T4" y="T5"/>
              </a:cxn>
              <a:cxn ang="0">
                <a:pos x="T6" y="T7"/>
              </a:cxn>
              <a:cxn ang="0">
                <a:pos x="T8" y="T9"/>
              </a:cxn>
            </a:cxnLst>
            <a:rect l="0" t="0" r="r" b="b"/>
            <a:pathLst>
              <a:path w="2354" h="2355">
                <a:moveTo>
                  <a:pt x="2353" y="1178"/>
                </a:moveTo>
                <a:cubicBezTo>
                  <a:pt x="2353" y="1827"/>
                  <a:pt x="1826" y="2354"/>
                  <a:pt x="1176" y="2354"/>
                </a:cubicBezTo>
                <a:cubicBezTo>
                  <a:pt x="526" y="2354"/>
                  <a:pt x="0" y="1827"/>
                  <a:pt x="0" y="1178"/>
                </a:cubicBezTo>
                <a:cubicBezTo>
                  <a:pt x="0" y="527"/>
                  <a:pt x="526" y="0"/>
                  <a:pt x="1176" y="0"/>
                </a:cubicBezTo>
                <a:cubicBezTo>
                  <a:pt x="1826" y="0"/>
                  <a:pt x="2353" y="527"/>
                  <a:pt x="2353" y="1178"/>
                </a:cubicBezTo>
              </a:path>
            </a:pathLst>
          </a:custGeom>
          <a:solidFill>
            <a:schemeClr val="accent3"/>
          </a:solidFill>
          <a:ln>
            <a:noFill/>
          </a:ln>
          <a:effectLst/>
        </p:spPr>
        <p:txBody>
          <a:bodyPr wrap="none" anchor="ctr"/>
          <a:lstStyle/>
          <a:p>
            <a:endParaRPr lang="en-US" sz="900" dirty="0">
              <a:latin typeface="DM Sans" pitchFamily="2" charset="77"/>
            </a:endParaRPr>
          </a:p>
        </p:txBody>
      </p:sp>
      <p:sp>
        <p:nvSpPr>
          <p:cNvPr id="375" name="Freeform 374">
            <a:extLst>
              <a:ext uri="{FF2B5EF4-FFF2-40B4-BE49-F238E27FC236}">
                <a16:creationId xmlns:a16="http://schemas.microsoft.com/office/drawing/2014/main" id="{4C272169-5879-41EB-BC9D-0150CF028416}"/>
              </a:ext>
            </a:extLst>
          </p:cNvPr>
          <p:cNvSpPr>
            <a:spLocks noChangeArrowheads="1"/>
          </p:cNvSpPr>
          <p:nvPr/>
        </p:nvSpPr>
        <p:spPr bwMode="auto">
          <a:xfrm>
            <a:off x="9194016" y="1635556"/>
            <a:ext cx="1466614" cy="1466614"/>
          </a:xfrm>
          <a:custGeom>
            <a:avLst/>
            <a:gdLst>
              <a:gd name="T0" fmla="*/ 2354 w 2355"/>
              <a:gd name="T1" fmla="*/ 1177 h 2355"/>
              <a:gd name="T2" fmla="*/ 1177 w 2355"/>
              <a:gd name="T3" fmla="*/ 2354 h 2355"/>
              <a:gd name="T4" fmla="*/ 0 w 2355"/>
              <a:gd name="T5" fmla="*/ 1177 h 2355"/>
              <a:gd name="T6" fmla="*/ 1177 w 2355"/>
              <a:gd name="T7" fmla="*/ 0 h 2355"/>
              <a:gd name="T8" fmla="*/ 2354 w 2355"/>
              <a:gd name="T9" fmla="*/ 1177 h 2355"/>
            </a:gdLst>
            <a:ahLst/>
            <a:cxnLst>
              <a:cxn ang="0">
                <a:pos x="T0" y="T1"/>
              </a:cxn>
              <a:cxn ang="0">
                <a:pos x="T2" y="T3"/>
              </a:cxn>
              <a:cxn ang="0">
                <a:pos x="T4" y="T5"/>
              </a:cxn>
              <a:cxn ang="0">
                <a:pos x="T6" y="T7"/>
              </a:cxn>
              <a:cxn ang="0">
                <a:pos x="T8" y="T9"/>
              </a:cxn>
            </a:cxnLst>
            <a:rect l="0" t="0" r="r" b="b"/>
            <a:pathLst>
              <a:path w="2355" h="2355">
                <a:moveTo>
                  <a:pt x="2354" y="1177"/>
                </a:moveTo>
                <a:cubicBezTo>
                  <a:pt x="2354" y="1826"/>
                  <a:pt x="1827" y="2354"/>
                  <a:pt x="1177" y="2354"/>
                </a:cubicBezTo>
                <a:cubicBezTo>
                  <a:pt x="527" y="2354"/>
                  <a:pt x="0" y="1826"/>
                  <a:pt x="0" y="1177"/>
                </a:cubicBezTo>
                <a:cubicBezTo>
                  <a:pt x="0" y="527"/>
                  <a:pt x="527" y="0"/>
                  <a:pt x="1177" y="0"/>
                </a:cubicBezTo>
                <a:cubicBezTo>
                  <a:pt x="1827" y="0"/>
                  <a:pt x="2354" y="527"/>
                  <a:pt x="2354" y="1177"/>
                </a:cubicBezTo>
              </a:path>
            </a:pathLst>
          </a:custGeom>
          <a:solidFill>
            <a:schemeClr val="bg2"/>
          </a:solidFill>
          <a:ln>
            <a:noFill/>
          </a:ln>
          <a:effectLst/>
        </p:spPr>
        <p:txBody>
          <a:bodyPr wrap="none" anchor="ctr"/>
          <a:lstStyle/>
          <a:p>
            <a:endParaRPr lang="en-US" sz="900" dirty="0">
              <a:latin typeface="DM Sans" pitchFamily="2" charset="77"/>
            </a:endParaRPr>
          </a:p>
        </p:txBody>
      </p:sp>
      <p:sp>
        <p:nvSpPr>
          <p:cNvPr id="370" name="Freeform 369">
            <a:extLst>
              <a:ext uri="{FF2B5EF4-FFF2-40B4-BE49-F238E27FC236}">
                <a16:creationId xmlns:a16="http://schemas.microsoft.com/office/drawing/2014/main" id="{9D5E3117-9007-4EFD-9704-9F99F4355DD5}"/>
              </a:ext>
            </a:extLst>
          </p:cNvPr>
          <p:cNvSpPr>
            <a:spLocks noChangeArrowheads="1"/>
          </p:cNvSpPr>
          <p:nvPr/>
        </p:nvSpPr>
        <p:spPr bwMode="auto">
          <a:xfrm>
            <a:off x="1897492" y="5335049"/>
            <a:ext cx="1104080" cy="1087601"/>
          </a:xfrm>
          <a:custGeom>
            <a:avLst/>
            <a:gdLst>
              <a:gd name="T0" fmla="*/ 1773 w 1774"/>
              <a:gd name="T1" fmla="*/ 539 h 1746"/>
              <a:gd name="T2" fmla="*/ 1234 w 1774"/>
              <a:gd name="T3" fmla="*/ 0 h 1746"/>
              <a:gd name="T4" fmla="*/ 1450 w 1774"/>
              <a:gd name="T5" fmla="*/ 567 h 1746"/>
              <a:gd name="T6" fmla="*/ 597 w 1774"/>
              <a:gd name="T7" fmla="*/ 1421 h 1746"/>
              <a:gd name="T8" fmla="*/ 0 w 1774"/>
              <a:gd name="T9" fmla="*/ 1177 h 1746"/>
              <a:gd name="T10" fmla="*/ 567 w 1774"/>
              <a:gd name="T11" fmla="*/ 1744 h 1746"/>
              <a:gd name="T12" fmla="*/ 597 w 1774"/>
              <a:gd name="T13" fmla="*/ 1745 h 1746"/>
              <a:gd name="T14" fmla="*/ 1773 w 1774"/>
              <a:gd name="T15" fmla="*/ 567 h 1746"/>
              <a:gd name="T16" fmla="*/ 1773 w 1774"/>
              <a:gd name="T17" fmla="*/ 539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4" h="1746">
                <a:moveTo>
                  <a:pt x="1773" y="539"/>
                </a:moveTo>
                <a:lnTo>
                  <a:pt x="1234" y="0"/>
                </a:lnTo>
                <a:cubicBezTo>
                  <a:pt x="1368" y="151"/>
                  <a:pt x="1450" y="350"/>
                  <a:pt x="1450" y="567"/>
                </a:cubicBezTo>
                <a:cubicBezTo>
                  <a:pt x="1450" y="1039"/>
                  <a:pt x="1068" y="1421"/>
                  <a:pt x="597" y="1421"/>
                </a:cubicBezTo>
                <a:cubicBezTo>
                  <a:pt x="364" y="1421"/>
                  <a:pt x="153" y="1327"/>
                  <a:pt x="0" y="1177"/>
                </a:cubicBezTo>
                <a:lnTo>
                  <a:pt x="567" y="1744"/>
                </a:lnTo>
                <a:cubicBezTo>
                  <a:pt x="576" y="1744"/>
                  <a:pt x="586" y="1745"/>
                  <a:pt x="597" y="1745"/>
                </a:cubicBezTo>
                <a:cubicBezTo>
                  <a:pt x="1246" y="1745"/>
                  <a:pt x="1773" y="1217"/>
                  <a:pt x="1773" y="567"/>
                </a:cubicBezTo>
                <a:cubicBezTo>
                  <a:pt x="1773" y="558"/>
                  <a:pt x="1773" y="549"/>
                  <a:pt x="1773" y="539"/>
                </a:cubicBezTo>
              </a:path>
            </a:pathLst>
          </a:custGeom>
          <a:solidFill>
            <a:schemeClr val="accent1"/>
          </a:solidFill>
          <a:ln>
            <a:noFill/>
          </a:ln>
          <a:effectLst/>
        </p:spPr>
        <p:txBody>
          <a:bodyPr wrap="none" anchor="ctr"/>
          <a:lstStyle/>
          <a:p>
            <a:endParaRPr lang="en-US" sz="900" dirty="0">
              <a:latin typeface="DM Sans" pitchFamily="2" charset="77"/>
            </a:endParaRPr>
          </a:p>
        </p:txBody>
      </p:sp>
      <p:sp>
        <p:nvSpPr>
          <p:cNvPr id="372" name="Freeform 371">
            <a:extLst>
              <a:ext uri="{FF2B5EF4-FFF2-40B4-BE49-F238E27FC236}">
                <a16:creationId xmlns:a16="http://schemas.microsoft.com/office/drawing/2014/main" id="{2E1AAB86-055F-4A88-8A63-BFCBC476F23E}"/>
              </a:ext>
            </a:extLst>
          </p:cNvPr>
          <p:cNvSpPr>
            <a:spLocks noChangeArrowheads="1"/>
          </p:cNvSpPr>
          <p:nvPr/>
        </p:nvSpPr>
        <p:spPr bwMode="auto">
          <a:xfrm>
            <a:off x="4448961" y="4228221"/>
            <a:ext cx="1106826" cy="1087601"/>
          </a:xfrm>
          <a:custGeom>
            <a:avLst/>
            <a:gdLst>
              <a:gd name="T0" fmla="*/ 1773 w 1775"/>
              <a:gd name="T1" fmla="*/ 539 h 1745"/>
              <a:gd name="T2" fmla="*/ 1235 w 1775"/>
              <a:gd name="T3" fmla="*/ 0 h 1745"/>
              <a:gd name="T4" fmla="*/ 1450 w 1775"/>
              <a:gd name="T5" fmla="*/ 567 h 1745"/>
              <a:gd name="T6" fmla="*/ 597 w 1775"/>
              <a:gd name="T7" fmla="*/ 1420 h 1745"/>
              <a:gd name="T8" fmla="*/ 0 w 1775"/>
              <a:gd name="T9" fmla="*/ 1176 h 1745"/>
              <a:gd name="T10" fmla="*/ 567 w 1775"/>
              <a:gd name="T11" fmla="*/ 1743 h 1745"/>
              <a:gd name="T12" fmla="*/ 597 w 1775"/>
              <a:gd name="T13" fmla="*/ 1744 h 1745"/>
              <a:gd name="T14" fmla="*/ 1774 w 1775"/>
              <a:gd name="T15" fmla="*/ 567 h 1745"/>
              <a:gd name="T16" fmla="*/ 1773 w 1775"/>
              <a:gd name="T17" fmla="*/ 539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5" h="1745">
                <a:moveTo>
                  <a:pt x="1773" y="539"/>
                </a:moveTo>
                <a:lnTo>
                  <a:pt x="1235" y="0"/>
                </a:lnTo>
                <a:cubicBezTo>
                  <a:pt x="1368" y="151"/>
                  <a:pt x="1450" y="350"/>
                  <a:pt x="1450" y="567"/>
                </a:cubicBezTo>
                <a:cubicBezTo>
                  <a:pt x="1450" y="1038"/>
                  <a:pt x="1068" y="1420"/>
                  <a:pt x="597" y="1420"/>
                </a:cubicBezTo>
                <a:cubicBezTo>
                  <a:pt x="364" y="1420"/>
                  <a:pt x="154" y="1327"/>
                  <a:pt x="0" y="1176"/>
                </a:cubicBezTo>
                <a:lnTo>
                  <a:pt x="567" y="1743"/>
                </a:lnTo>
                <a:cubicBezTo>
                  <a:pt x="577" y="1743"/>
                  <a:pt x="587" y="1744"/>
                  <a:pt x="597" y="1744"/>
                </a:cubicBezTo>
                <a:cubicBezTo>
                  <a:pt x="1247" y="1744"/>
                  <a:pt x="1774" y="1217"/>
                  <a:pt x="1774" y="567"/>
                </a:cubicBezTo>
                <a:cubicBezTo>
                  <a:pt x="1774" y="557"/>
                  <a:pt x="1773" y="548"/>
                  <a:pt x="1773" y="539"/>
                </a:cubicBezTo>
              </a:path>
            </a:pathLst>
          </a:custGeom>
          <a:solidFill>
            <a:schemeClr val="bg2"/>
          </a:solidFill>
          <a:ln>
            <a:noFill/>
          </a:ln>
          <a:effectLst/>
        </p:spPr>
        <p:txBody>
          <a:bodyPr wrap="none" anchor="ctr"/>
          <a:lstStyle/>
          <a:p>
            <a:endParaRPr lang="en-US" sz="900" dirty="0">
              <a:latin typeface="DM Sans" pitchFamily="2" charset="77"/>
            </a:endParaRPr>
          </a:p>
        </p:txBody>
      </p:sp>
      <p:sp>
        <p:nvSpPr>
          <p:cNvPr id="374" name="Freeform 373">
            <a:extLst>
              <a:ext uri="{FF2B5EF4-FFF2-40B4-BE49-F238E27FC236}">
                <a16:creationId xmlns:a16="http://schemas.microsoft.com/office/drawing/2014/main" id="{C654A679-5EF9-47CE-A6CD-B27F7531965B}"/>
              </a:ext>
            </a:extLst>
          </p:cNvPr>
          <p:cNvSpPr>
            <a:spLocks noChangeArrowheads="1"/>
          </p:cNvSpPr>
          <p:nvPr/>
        </p:nvSpPr>
        <p:spPr bwMode="auto">
          <a:xfrm>
            <a:off x="7003177" y="3121396"/>
            <a:ext cx="1104080" cy="1084854"/>
          </a:xfrm>
          <a:custGeom>
            <a:avLst/>
            <a:gdLst>
              <a:gd name="T0" fmla="*/ 1773 w 1774"/>
              <a:gd name="T1" fmla="*/ 539 h 1744"/>
              <a:gd name="T2" fmla="*/ 1234 w 1774"/>
              <a:gd name="T3" fmla="*/ 0 h 1744"/>
              <a:gd name="T4" fmla="*/ 1449 w 1774"/>
              <a:gd name="T5" fmla="*/ 567 h 1744"/>
              <a:gd name="T6" fmla="*/ 596 w 1774"/>
              <a:gd name="T7" fmla="*/ 1420 h 1744"/>
              <a:gd name="T8" fmla="*/ 0 w 1774"/>
              <a:gd name="T9" fmla="*/ 1176 h 1744"/>
              <a:gd name="T10" fmla="*/ 566 w 1774"/>
              <a:gd name="T11" fmla="*/ 1743 h 1744"/>
              <a:gd name="T12" fmla="*/ 596 w 1774"/>
              <a:gd name="T13" fmla="*/ 1743 h 1744"/>
              <a:gd name="T14" fmla="*/ 1773 w 1774"/>
              <a:gd name="T15" fmla="*/ 567 h 1744"/>
              <a:gd name="T16" fmla="*/ 1773 w 1774"/>
              <a:gd name="T17" fmla="*/ 539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4" h="1744">
                <a:moveTo>
                  <a:pt x="1773" y="539"/>
                </a:moveTo>
                <a:lnTo>
                  <a:pt x="1234" y="0"/>
                </a:lnTo>
                <a:cubicBezTo>
                  <a:pt x="1368" y="150"/>
                  <a:pt x="1449" y="349"/>
                  <a:pt x="1449" y="567"/>
                </a:cubicBezTo>
                <a:cubicBezTo>
                  <a:pt x="1449" y="1037"/>
                  <a:pt x="1068" y="1420"/>
                  <a:pt x="596" y="1420"/>
                </a:cubicBezTo>
                <a:cubicBezTo>
                  <a:pt x="364" y="1420"/>
                  <a:pt x="153" y="1327"/>
                  <a:pt x="0" y="1176"/>
                </a:cubicBezTo>
                <a:lnTo>
                  <a:pt x="566" y="1743"/>
                </a:lnTo>
                <a:cubicBezTo>
                  <a:pt x="576" y="1743"/>
                  <a:pt x="587" y="1743"/>
                  <a:pt x="596" y="1743"/>
                </a:cubicBezTo>
                <a:cubicBezTo>
                  <a:pt x="1246" y="1743"/>
                  <a:pt x="1773" y="1216"/>
                  <a:pt x="1773" y="567"/>
                </a:cubicBezTo>
                <a:cubicBezTo>
                  <a:pt x="1773" y="557"/>
                  <a:pt x="1773" y="548"/>
                  <a:pt x="1773" y="539"/>
                </a:cubicBezTo>
              </a:path>
            </a:pathLst>
          </a:custGeom>
          <a:solidFill>
            <a:schemeClr val="accent3"/>
          </a:solidFill>
          <a:ln>
            <a:noFill/>
          </a:ln>
          <a:effectLst/>
        </p:spPr>
        <p:txBody>
          <a:bodyPr wrap="none" anchor="ctr"/>
          <a:lstStyle/>
          <a:p>
            <a:endParaRPr lang="en-US" sz="900" dirty="0">
              <a:latin typeface="DM Sans" pitchFamily="2" charset="77"/>
            </a:endParaRPr>
          </a:p>
        </p:txBody>
      </p:sp>
      <p:sp>
        <p:nvSpPr>
          <p:cNvPr id="376" name="Freeform 375">
            <a:extLst>
              <a:ext uri="{FF2B5EF4-FFF2-40B4-BE49-F238E27FC236}">
                <a16:creationId xmlns:a16="http://schemas.microsoft.com/office/drawing/2014/main" id="{58FA3EF0-C43C-429D-A37B-80E15497103B}"/>
              </a:ext>
            </a:extLst>
          </p:cNvPr>
          <p:cNvSpPr>
            <a:spLocks noChangeArrowheads="1"/>
          </p:cNvSpPr>
          <p:nvPr/>
        </p:nvSpPr>
        <p:spPr bwMode="auto">
          <a:xfrm>
            <a:off x="9554645" y="2014569"/>
            <a:ext cx="1106828" cy="1087601"/>
          </a:xfrm>
          <a:custGeom>
            <a:avLst/>
            <a:gdLst>
              <a:gd name="T0" fmla="*/ 1773 w 1775"/>
              <a:gd name="T1" fmla="*/ 539 h 1745"/>
              <a:gd name="T2" fmla="*/ 1234 w 1775"/>
              <a:gd name="T3" fmla="*/ 0 h 1745"/>
              <a:gd name="T4" fmla="*/ 1450 w 1775"/>
              <a:gd name="T5" fmla="*/ 567 h 1745"/>
              <a:gd name="T6" fmla="*/ 597 w 1775"/>
              <a:gd name="T7" fmla="*/ 1420 h 1745"/>
              <a:gd name="T8" fmla="*/ 0 w 1775"/>
              <a:gd name="T9" fmla="*/ 1176 h 1745"/>
              <a:gd name="T10" fmla="*/ 566 w 1775"/>
              <a:gd name="T11" fmla="*/ 1743 h 1745"/>
              <a:gd name="T12" fmla="*/ 597 w 1775"/>
              <a:gd name="T13" fmla="*/ 1744 h 1745"/>
              <a:gd name="T14" fmla="*/ 1774 w 1775"/>
              <a:gd name="T15" fmla="*/ 567 h 1745"/>
              <a:gd name="T16" fmla="*/ 1773 w 1775"/>
              <a:gd name="T17" fmla="*/ 539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5" h="1745">
                <a:moveTo>
                  <a:pt x="1773" y="539"/>
                </a:moveTo>
                <a:lnTo>
                  <a:pt x="1234" y="0"/>
                </a:lnTo>
                <a:cubicBezTo>
                  <a:pt x="1369" y="151"/>
                  <a:pt x="1450" y="349"/>
                  <a:pt x="1450" y="567"/>
                </a:cubicBezTo>
                <a:cubicBezTo>
                  <a:pt x="1450" y="1038"/>
                  <a:pt x="1068" y="1420"/>
                  <a:pt x="597" y="1420"/>
                </a:cubicBezTo>
                <a:cubicBezTo>
                  <a:pt x="364" y="1420"/>
                  <a:pt x="154" y="1327"/>
                  <a:pt x="0" y="1176"/>
                </a:cubicBezTo>
                <a:lnTo>
                  <a:pt x="566" y="1743"/>
                </a:lnTo>
                <a:cubicBezTo>
                  <a:pt x="577" y="1744"/>
                  <a:pt x="587" y="1744"/>
                  <a:pt x="597" y="1744"/>
                </a:cubicBezTo>
                <a:cubicBezTo>
                  <a:pt x="1247" y="1744"/>
                  <a:pt x="1774" y="1216"/>
                  <a:pt x="1774" y="567"/>
                </a:cubicBezTo>
                <a:cubicBezTo>
                  <a:pt x="1774" y="557"/>
                  <a:pt x="1773" y="548"/>
                  <a:pt x="1773" y="539"/>
                </a:cubicBezTo>
              </a:path>
            </a:pathLst>
          </a:custGeom>
          <a:solidFill>
            <a:schemeClr val="bg2"/>
          </a:solidFill>
          <a:ln>
            <a:noFill/>
          </a:ln>
          <a:effectLst/>
        </p:spPr>
        <p:txBody>
          <a:bodyPr wrap="none" anchor="ctr"/>
          <a:lstStyle/>
          <a:p>
            <a:endParaRPr lang="en-US" sz="900" dirty="0">
              <a:latin typeface="DM Sans" pitchFamily="2" charset="77"/>
            </a:endParaRPr>
          </a:p>
        </p:txBody>
      </p:sp>
      <p:sp>
        <p:nvSpPr>
          <p:cNvPr id="40" name="Freeform 369">
            <a:extLst>
              <a:ext uri="{FF2B5EF4-FFF2-40B4-BE49-F238E27FC236}">
                <a16:creationId xmlns:a16="http://schemas.microsoft.com/office/drawing/2014/main" id="{AE1A4ECC-EE9D-4367-B19A-C306433DE9F2}"/>
              </a:ext>
            </a:extLst>
          </p:cNvPr>
          <p:cNvSpPr>
            <a:spLocks noChangeArrowheads="1"/>
          </p:cNvSpPr>
          <p:nvPr/>
        </p:nvSpPr>
        <p:spPr bwMode="auto">
          <a:xfrm>
            <a:off x="1896665" y="5336763"/>
            <a:ext cx="1104080" cy="1087601"/>
          </a:xfrm>
          <a:custGeom>
            <a:avLst/>
            <a:gdLst>
              <a:gd name="T0" fmla="*/ 1773 w 1774"/>
              <a:gd name="T1" fmla="*/ 539 h 1746"/>
              <a:gd name="T2" fmla="*/ 1234 w 1774"/>
              <a:gd name="T3" fmla="*/ 0 h 1746"/>
              <a:gd name="T4" fmla="*/ 1450 w 1774"/>
              <a:gd name="T5" fmla="*/ 567 h 1746"/>
              <a:gd name="T6" fmla="*/ 597 w 1774"/>
              <a:gd name="T7" fmla="*/ 1421 h 1746"/>
              <a:gd name="T8" fmla="*/ 0 w 1774"/>
              <a:gd name="T9" fmla="*/ 1177 h 1746"/>
              <a:gd name="T10" fmla="*/ 567 w 1774"/>
              <a:gd name="T11" fmla="*/ 1744 h 1746"/>
              <a:gd name="T12" fmla="*/ 597 w 1774"/>
              <a:gd name="T13" fmla="*/ 1745 h 1746"/>
              <a:gd name="T14" fmla="*/ 1773 w 1774"/>
              <a:gd name="T15" fmla="*/ 567 h 1746"/>
              <a:gd name="T16" fmla="*/ 1773 w 1774"/>
              <a:gd name="T17" fmla="*/ 539 h 1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4" h="1746">
                <a:moveTo>
                  <a:pt x="1773" y="539"/>
                </a:moveTo>
                <a:lnTo>
                  <a:pt x="1234" y="0"/>
                </a:lnTo>
                <a:cubicBezTo>
                  <a:pt x="1368" y="151"/>
                  <a:pt x="1450" y="350"/>
                  <a:pt x="1450" y="567"/>
                </a:cubicBezTo>
                <a:cubicBezTo>
                  <a:pt x="1450" y="1039"/>
                  <a:pt x="1068" y="1421"/>
                  <a:pt x="597" y="1421"/>
                </a:cubicBezTo>
                <a:cubicBezTo>
                  <a:pt x="364" y="1421"/>
                  <a:pt x="153" y="1327"/>
                  <a:pt x="0" y="1177"/>
                </a:cubicBezTo>
                <a:lnTo>
                  <a:pt x="567" y="1744"/>
                </a:lnTo>
                <a:cubicBezTo>
                  <a:pt x="576" y="1744"/>
                  <a:pt x="586" y="1745"/>
                  <a:pt x="597" y="1745"/>
                </a:cubicBezTo>
                <a:cubicBezTo>
                  <a:pt x="1246" y="1745"/>
                  <a:pt x="1773" y="1217"/>
                  <a:pt x="1773" y="567"/>
                </a:cubicBezTo>
                <a:cubicBezTo>
                  <a:pt x="1773" y="558"/>
                  <a:pt x="1773" y="549"/>
                  <a:pt x="1773" y="539"/>
                </a:cubicBezTo>
              </a:path>
            </a:pathLst>
          </a:custGeom>
          <a:solidFill>
            <a:srgbClr val="000000">
              <a:alpha val="25098"/>
            </a:srgbClr>
          </a:solidFill>
          <a:ln>
            <a:noFill/>
          </a:ln>
          <a:effectLst/>
        </p:spPr>
        <p:txBody>
          <a:bodyPr wrap="none" anchor="ctr"/>
          <a:lstStyle/>
          <a:p>
            <a:endParaRPr lang="en-US" sz="900" dirty="0">
              <a:latin typeface="DM Sans" pitchFamily="2" charset="77"/>
            </a:endParaRPr>
          </a:p>
        </p:txBody>
      </p:sp>
      <p:sp>
        <p:nvSpPr>
          <p:cNvPr id="41" name="Freeform 371">
            <a:extLst>
              <a:ext uri="{FF2B5EF4-FFF2-40B4-BE49-F238E27FC236}">
                <a16:creationId xmlns:a16="http://schemas.microsoft.com/office/drawing/2014/main" id="{1DF8E00C-2EC9-41E4-B178-8075A335D388}"/>
              </a:ext>
            </a:extLst>
          </p:cNvPr>
          <p:cNvSpPr>
            <a:spLocks noChangeArrowheads="1"/>
          </p:cNvSpPr>
          <p:nvPr/>
        </p:nvSpPr>
        <p:spPr bwMode="auto">
          <a:xfrm>
            <a:off x="4442626" y="4240851"/>
            <a:ext cx="1106826" cy="1087601"/>
          </a:xfrm>
          <a:custGeom>
            <a:avLst/>
            <a:gdLst>
              <a:gd name="T0" fmla="*/ 1773 w 1775"/>
              <a:gd name="T1" fmla="*/ 539 h 1745"/>
              <a:gd name="T2" fmla="*/ 1235 w 1775"/>
              <a:gd name="T3" fmla="*/ 0 h 1745"/>
              <a:gd name="T4" fmla="*/ 1450 w 1775"/>
              <a:gd name="T5" fmla="*/ 567 h 1745"/>
              <a:gd name="T6" fmla="*/ 597 w 1775"/>
              <a:gd name="T7" fmla="*/ 1420 h 1745"/>
              <a:gd name="T8" fmla="*/ 0 w 1775"/>
              <a:gd name="T9" fmla="*/ 1176 h 1745"/>
              <a:gd name="T10" fmla="*/ 567 w 1775"/>
              <a:gd name="T11" fmla="*/ 1743 h 1745"/>
              <a:gd name="T12" fmla="*/ 597 w 1775"/>
              <a:gd name="T13" fmla="*/ 1744 h 1745"/>
              <a:gd name="T14" fmla="*/ 1774 w 1775"/>
              <a:gd name="T15" fmla="*/ 567 h 1745"/>
              <a:gd name="T16" fmla="*/ 1773 w 1775"/>
              <a:gd name="T17" fmla="*/ 539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5" h="1745">
                <a:moveTo>
                  <a:pt x="1773" y="539"/>
                </a:moveTo>
                <a:lnTo>
                  <a:pt x="1235" y="0"/>
                </a:lnTo>
                <a:cubicBezTo>
                  <a:pt x="1368" y="151"/>
                  <a:pt x="1450" y="350"/>
                  <a:pt x="1450" y="567"/>
                </a:cubicBezTo>
                <a:cubicBezTo>
                  <a:pt x="1450" y="1038"/>
                  <a:pt x="1068" y="1420"/>
                  <a:pt x="597" y="1420"/>
                </a:cubicBezTo>
                <a:cubicBezTo>
                  <a:pt x="364" y="1420"/>
                  <a:pt x="154" y="1327"/>
                  <a:pt x="0" y="1176"/>
                </a:cubicBezTo>
                <a:lnTo>
                  <a:pt x="567" y="1743"/>
                </a:lnTo>
                <a:cubicBezTo>
                  <a:pt x="577" y="1743"/>
                  <a:pt x="587" y="1744"/>
                  <a:pt x="597" y="1744"/>
                </a:cubicBezTo>
                <a:cubicBezTo>
                  <a:pt x="1247" y="1744"/>
                  <a:pt x="1774" y="1217"/>
                  <a:pt x="1774" y="567"/>
                </a:cubicBezTo>
                <a:cubicBezTo>
                  <a:pt x="1774" y="557"/>
                  <a:pt x="1773" y="548"/>
                  <a:pt x="1773" y="539"/>
                </a:cubicBezTo>
              </a:path>
            </a:pathLst>
          </a:custGeom>
          <a:solidFill>
            <a:srgbClr val="000000">
              <a:alpha val="25098"/>
            </a:srgbClr>
          </a:solidFill>
          <a:ln>
            <a:noFill/>
          </a:ln>
          <a:effectLst/>
        </p:spPr>
        <p:txBody>
          <a:bodyPr wrap="none" anchor="ctr"/>
          <a:lstStyle/>
          <a:p>
            <a:endParaRPr lang="en-US" sz="900" dirty="0">
              <a:latin typeface="DM Sans" pitchFamily="2" charset="77"/>
            </a:endParaRPr>
          </a:p>
        </p:txBody>
      </p:sp>
      <p:sp>
        <p:nvSpPr>
          <p:cNvPr id="44" name="Freeform 373">
            <a:extLst>
              <a:ext uri="{FF2B5EF4-FFF2-40B4-BE49-F238E27FC236}">
                <a16:creationId xmlns:a16="http://schemas.microsoft.com/office/drawing/2014/main" id="{A0D74F55-3011-42F6-89C6-9E3D0699A5E1}"/>
              </a:ext>
            </a:extLst>
          </p:cNvPr>
          <p:cNvSpPr>
            <a:spLocks noChangeArrowheads="1"/>
          </p:cNvSpPr>
          <p:nvPr/>
        </p:nvSpPr>
        <p:spPr bwMode="auto">
          <a:xfrm>
            <a:off x="7002350" y="3123110"/>
            <a:ext cx="1104080" cy="1084854"/>
          </a:xfrm>
          <a:custGeom>
            <a:avLst/>
            <a:gdLst>
              <a:gd name="T0" fmla="*/ 1773 w 1774"/>
              <a:gd name="T1" fmla="*/ 539 h 1744"/>
              <a:gd name="T2" fmla="*/ 1234 w 1774"/>
              <a:gd name="T3" fmla="*/ 0 h 1744"/>
              <a:gd name="T4" fmla="*/ 1449 w 1774"/>
              <a:gd name="T5" fmla="*/ 567 h 1744"/>
              <a:gd name="T6" fmla="*/ 596 w 1774"/>
              <a:gd name="T7" fmla="*/ 1420 h 1744"/>
              <a:gd name="T8" fmla="*/ 0 w 1774"/>
              <a:gd name="T9" fmla="*/ 1176 h 1744"/>
              <a:gd name="T10" fmla="*/ 566 w 1774"/>
              <a:gd name="T11" fmla="*/ 1743 h 1744"/>
              <a:gd name="T12" fmla="*/ 596 w 1774"/>
              <a:gd name="T13" fmla="*/ 1743 h 1744"/>
              <a:gd name="T14" fmla="*/ 1773 w 1774"/>
              <a:gd name="T15" fmla="*/ 567 h 1744"/>
              <a:gd name="T16" fmla="*/ 1773 w 1774"/>
              <a:gd name="T17" fmla="*/ 539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4" h="1744">
                <a:moveTo>
                  <a:pt x="1773" y="539"/>
                </a:moveTo>
                <a:lnTo>
                  <a:pt x="1234" y="0"/>
                </a:lnTo>
                <a:cubicBezTo>
                  <a:pt x="1368" y="150"/>
                  <a:pt x="1449" y="349"/>
                  <a:pt x="1449" y="567"/>
                </a:cubicBezTo>
                <a:cubicBezTo>
                  <a:pt x="1449" y="1037"/>
                  <a:pt x="1068" y="1420"/>
                  <a:pt x="596" y="1420"/>
                </a:cubicBezTo>
                <a:cubicBezTo>
                  <a:pt x="364" y="1420"/>
                  <a:pt x="153" y="1327"/>
                  <a:pt x="0" y="1176"/>
                </a:cubicBezTo>
                <a:lnTo>
                  <a:pt x="566" y="1743"/>
                </a:lnTo>
                <a:cubicBezTo>
                  <a:pt x="576" y="1743"/>
                  <a:pt x="587" y="1743"/>
                  <a:pt x="596" y="1743"/>
                </a:cubicBezTo>
                <a:cubicBezTo>
                  <a:pt x="1246" y="1743"/>
                  <a:pt x="1773" y="1216"/>
                  <a:pt x="1773" y="567"/>
                </a:cubicBezTo>
                <a:cubicBezTo>
                  <a:pt x="1773" y="557"/>
                  <a:pt x="1773" y="548"/>
                  <a:pt x="1773" y="539"/>
                </a:cubicBezTo>
              </a:path>
            </a:pathLst>
          </a:custGeom>
          <a:solidFill>
            <a:srgbClr val="000000">
              <a:alpha val="25098"/>
            </a:srgbClr>
          </a:solidFill>
          <a:ln>
            <a:noFill/>
          </a:ln>
          <a:effectLst/>
        </p:spPr>
        <p:txBody>
          <a:bodyPr wrap="none" anchor="ctr"/>
          <a:lstStyle/>
          <a:p>
            <a:endParaRPr lang="en-US" sz="900" dirty="0">
              <a:latin typeface="DM Sans" pitchFamily="2" charset="77"/>
            </a:endParaRPr>
          </a:p>
        </p:txBody>
      </p:sp>
      <p:sp>
        <p:nvSpPr>
          <p:cNvPr id="45" name="Freeform 375">
            <a:extLst>
              <a:ext uri="{FF2B5EF4-FFF2-40B4-BE49-F238E27FC236}">
                <a16:creationId xmlns:a16="http://schemas.microsoft.com/office/drawing/2014/main" id="{71D704D1-83F8-4F29-A883-2A93E1272F7E}"/>
              </a:ext>
            </a:extLst>
          </p:cNvPr>
          <p:cNvSpPr>
            <a:spLocks noChangeArrowheads="1"/>
          </p:cNvSpPr>
          <p:nvPr/>
        </p:nvSpPr>
        <p:spPr bwMode="auto">
          <a:xfrm>
            <a:off x="9562317" y="2030990"/>
            <a:ext cx="1106828" cy="1087601"/>
          </a:xfrm>
          <a:custGeom>
            <a:avLst/>
            <a:gdLst>
              <a:gd name="T0" fmla="*/ 1773 w 1775"/>
              <a:gd name="T1" fmla="*/ 539 h 1745"/>
              <a:gd name="T2" fmla="*/ 1234 w 1775"/>
              <a:gd name="T3" fmla="*/ 0 h 1745"/>
              <a:gd name="T4" fmla="*/ 1450 w 1775"/>
              <a:gd name="T5" fmla="*/ 567 h 1745"/>
              <a:gd name="T6" fmla="*/ 597 w 1775"/>
              <a:gd name="T7" fmla="*/ 1420 h 1745"/>
              <a:gd name="T8" fmla="*/ 0 w 1775"/>
              <a:gd name="T9" fmla="*/ 1176 h 1745"/>
              <a:gd name="T10" fmla="*/ 566 w 1775"/>
              <a:gd name="T11" fmla="*/ 1743 h 1745"/>
              <a:gd name="T12" fmla="*/ 597 w 1775"/>
              <a:gd name="T13" fmla="*/ 1744 h 1745"/>
              <a:gd name="T14" fmla="*/ 1774 w 1775"/>
              <a:gd name="T15" fmla="*/ 567 h 1745"/>
              <a:gd name="T16" fmla="*/ 1773 w 1775"/>
              <a:gd name="T17" fmla="*/ 539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5" h="1745">
                <a:moveTo>
                  <a:pt x="1773" y="539"/>
                </a:moveTo>
                <a:lnTo>
                  <a:pt x="1234" y="0"/>
                </a:lnTo>
                <a:cubicBezTo>
                  <a:pt x="1369" y="151"/>
                  <a:pt x="1450" y="349"/>
                  <a:pt x="1450" y="567"/>
                </a:cubicBezTo>
                <a:cubicBezTo>
                  <a:pt x="1450" y="1038"/>
                  <a:pt x="1068" y="1420"/>
                  <a:pt x="597" y="1420"/>
                </a:cubicBezTo>
                <a:cubicBezTo>
                  <a:pt x="364" y="1420"/>
                  <a:pt x="154" y="1327"/>
                  <a:pt x="0" y="1176"/>
                </a:cubicBezTo>
                <a:lnTo>
                  <a:pt x="566" y="1743"/>
                </a:lnTo>
                <a:cubicBezTo>
                  <a:pt x="577" y="1744"/>
                  <a:pt x="587" y="1744"/>
                  <a:pt x="597" y="1744"/>
                </a:cubicBezTo>
                <a:cubicBezTo>
                  <a:pt x="1247" y="1744"/>
                  <a:pt x="1774" y="1216"/>
                  <a:pt x="1774" y="567"/>
                </a:cubicBezTo>
                <a:cubicBezTo>
                  <a:pt x="1774" y="557"/>
                  <a:pt x="1773" y="548"/>
                  <a:pt x="1773" y="539"/>
                </a:cubicBezTo>
              </a:path>
            </a:pathLst>
          </a:custGeom>
          <a:solidFill>
            <a:srgbClr val="000000">
              <a:alpha val="25098"/>
            </a:srgbClr>
          </a:solidFill>
          <a:ln>
            <a:noFill/>
          </a:ln>
          <a:effectLst/>
        </p:spPr>
        <p:txBody>
          <a:bodyPr wrap="none" anchor="ctr"/>
          <a:lstStyle/>
          <a:p>
            <a:endParaRPr lang="en-US" sz="900" dirty="0">
              <a:latin typeface="DM Sans" pitchFamily="2" charset="77"/>
            </a:endParaRPr>
          </a:p>
        </p:txBody>
      </p:sp>
      <p:sp>
        <p:nvSpPr>
          <p:cNvPr id="362" name="Freeform 361">
            <a:extLst>
              <a:ext uri="{FF2B5EF4-FFF2-40B4-BE49-F238E27FC236}">
                <a16:creationId xmlns:a16="http://schemas.microsoft.com/office/drawing/2014/main" id="{BCCC1EEE-4ACE-4F54-9FFD-9B9E48CAC6F2}"/>
              </a:ext>
            </a:extLst>
          </p:cNvPr>
          <p:cNvSpPr>
            <a:spLocks noChangeArrowheads="1"/>
          </p:cNvSpPr>
          <p:nvPr/>
        </p:nvSpPr>
        <p:spPr bwMode="auto">
          <a:xfrm>
            <a:off x="2160312" y="4181532"/>
            <a:ext cx="219718" cy="219718"/>
          </a:xfrm>
          <a:custGeom>
            <a:avLst/>
            <a:gdLst>
              <a:gd name="T0" fmla="*/ 0 w 354"/>
              <a:gd name="T1" fmla="*/ 177 h 354"/>
              <a:gd name="T2" fmla="*/ 177 w 354"/>
              <a:gd name="T3" fmla="*/ 0 h 354"/>
              <a:gd name="T4" fmla="*/ 353 w 354"/>
              <a:gd name="T5" fmla="*/ 177 h 354"/>
              <a:gd name="T6" fmla="*/ 177 w 354"/>
              <a:gd name="T7" fmla="*/ 353 h 354"/>
              <a:gd name="T8" fmla="*/ 0 w 354"/>
              <a:gd name="T9" fmla="*/ 177 h 354"/>
            </a:gdLst>
            <a:ahLst/>
            <a:cxnLst>
              <a:cxn ang="0">
                <a:pos x="T0" y="T1"/>
              </a:cxn>
              <a:cxn ang="0">
                <a:pos x="T2" y="T3"/>
              </a:cxn>
              <a:cxn ang="0">
                <a:pos x="T4" y="T5"/>
              </a:cxn>
              <a:cxn ang="0">
                <a:pos x="T6" y="T7"/>
              </a:cxn>
              <a:cxn ang="0">
                <a:pos x="T8" y="T9"/>
              </a:cxn>
            </a:cxnLst>
            <a:rect l="0" t="0" r="r" b="b"/>
            <a:pathLst>
              <a:path w="354" h="354">
                <a:moveTo>
                  <a:pt x="0" y="177"/>
                </a:moveTo>
                <a:cubicBezTo>
                  <a:pt x="0" y="79"/>
                  <a:pt x="79" y="0"/>
                  <a:pt x="177" y="0"/>
                </a:cubicBezTo>
                <a:cubicBezTo>
                  <a:pt x="274" y="0"/>
                  <a:pt x="353" y="79"/>
                  <a:pt x="353" y="177"/>
                </a:cubicBezTo>
                <a:cubicBezTo>
                  <a:pt x="353" y="274"/>
                  <a:pt x="274" y="353"/>
                  <a:pt x="177" y="353"/>
                </a:cubicBezTo>
                <a:cubicBezTo>
                  <a:pt x="79" y="353"/>
                  <a:pt x="0" y="274"/>
                  <a:pt x="0" y="177"/>
                </a:cubicBezTo>
              </a:path>
            </a:pathLst>
          </a:custGeom>
          <a:solidFill>
            <a:schemeClr val="accent1"/>
          </a:solidFill>
          <a:ln>
            <a:noFill/>
          </a:ln>
          <a:effectLst/>
        </p:spPr>
        <p:txBody>
          <a:bodyPr wrap="none" anchor="ctr"/>
          <a:lstStyle/>
          <a:p>
            <a:endParaRPr lang="en-US" sz="900" dirty="0">
              <a:latin typeface="DM Sans" pitchFamily="2" charset="77"/>
            </a:endParaRPr>
          </a:p>
        </p:txBody>
      </p:sp>
      <p:sp>
        <p:nvSpPr>
          <p:cNvPr id="364" name="Freeform 363">
            <a:extLst>
              <a:ext uri="{FF2B5EF4-FFF2-40B4-BE49-F238E27FC236}">
                <a16:creationId xmlns:a16="http://schemas.microsoft.com/office/drawing/2014/main" id="{AA21C371-E533-4CB8-9E6F-C301C0DA8985}"/>
              </a:ext>
            </a:extLst>
          </p:cNvPr>
          <p:cNvSpPr>
            <a:spLocks noChangeArrowheads="1"/>
          </p:cNvSpPr>
          <p:nvPr/>
        </p:nvSpPr>
        <p:spPr bwMode="auto">
          <a:xfrm>
            <a:off x="4714527" y="3074705"/>
            <a:ext cx="219718" cy="219718"/>
          </a:xfrm>
          <a:custGeom>
            <a:avLst/>
            <a:gdLst>
              <a:gd name="T0" fmla="*/ 0 w 354"/>
              <a:gd name="T1" fmla="*/ 177 h 354"/>
              <a:gd name="T2" fmla="*/ 177 w 354"/>
              <a:gd name="T3" fmla="*/ 0 h 354"/>
              <a:gd name="T4" fmla="*/ 353 w 354"/>
              <a:gd name="T5" fmla="*/ 177 h 354"/>
              <a:gd name="T6" fmla="*/ 177 w 354"/>
              <a:gd name="T7" fmla="*/ 353 h 354"/>
              <a:gd name="T8" fmla="*/ 0 w 354"/>
              <a:gd name="T9" fmla="*/ 177 h 354"/>
            </a:gdLst>
            <a:ahLst/>
            <a:cxnLst>
              <a:cxn ang="0">
                <a:pos x="T0" y="T1"/>
              </a:cxn>
              <a:cxn ang="0">
                <a:pos x="T2" y="T3"/>
              </a:cxn>
              <a:cxn ang="0">
                <a:pos x="T4" y="T5"/>
              </a:cxn>
              <a:cxn ang="0">
                <a:pos x="T6" y="T7"/>
              </a:cxn>
              <a:cxn ang="0">
                <a:pos x="T8" y="T9"/>
              </a:cxn>
            </a:cxnLst>
            <a:rect l="0" t="0" r="r" b="b"/>
            <a:pathLst>
              <a:path w="354" h="354">
                <a:moveTo>
                  <a:pt x="0" y="177"/>
                </a:moveTo>
                <a:cubicBezTo>
                  <a:pt x="0" y="79"/>
                  <a:pt x="79" y="0"/>
                  <a:pt x="177" y="0"/>
                </a:cubicBezTo>
                <a:cubicBezTo>
                  <a:pt x="275" y="0"/>
                  <a:pt x="353" y="79"/>
                  <a:pt x="353" y="177"/>
                </a:cubicBezTo>
                <a:cubicBezTo>
                  <a:pt x="353" y="274"/>
                  <a:pt x="275" y="353"/>
                  <a:pt x="177" y="353"/>
                </a:cubicBezTo>
                <a:cubicBezTo>
                  <a:pt x="79" y="353"/>
                  <a:pt x="0" y="274"/>
                  <a:pt x="0" y="177"/>
                </a:cubicBezTo>
              </a:path>
            </a:pathLst>
          </a:custGeom>
          <a:solidFill>
            <a:schemeClr val="accent2"/>
          </a:solidFill>
          <a:ln>
            <a:noFill/>
          </a:ln>
          <a:effectLst/>
        </p:spPr>
        <p:txBody>
          <a:bodyPr wrap="none" anchor="ctr"/>
          <a:lstStyle/>
          <a:p>
            <a:endParaRPr lang="en-US" sz="900" dirty="0">
              <a:latin typeface="DM Sans" pitchFamily="2" charset="77"/>
            </a:endParaRPr>
          </a:p>
        </p:txBody>
      </p:sp>
      <p:sp>
        <p:nvSpPr>
          <p:cNvPr id="366" name="Freeform 365">
            <a:extLst>
              <a:ext uri="{FF2B5EF4-FFF2-40B4-BE49-F238E27FC236}">
                <a16:creationId xmlns:a16="http://schemas.microsoft.com/office/drawing/2014/main" id="{EFC1B7A3-B0F1-4922-9F4A-BD6179BF4C2A}"/>
              </a:ext>
            </a:extLst>
          </p:cNvPr>
          <p:cNvSpPr>
            <a:spLocks noChangeArrowheads="1"/>
          </p:cNvSpPr>
          <p:nvPr/>
        </p:nvSpPr>
        <p:spPr bwMode="auto">
          <a:xfrm>
            <a:off x="7265995" y="4761036"/>
            <a:ext cx="219718" cy="219718"/>
          </a:xfrm>
          <a:custGeom>
            <a:avLst/>
            <a:gdLst>
              <a:gd name="T0" fmla="*/ 353 w 354"/>
              <a:gd name="T1" fmla="*/ 176 h 354"/>
              <a:gd name="T2" fmla="*/ 176 w 354"/>
              <a:gd name="T3" fmla="*/ 353 h 354"/>
              <a:gd name="T4" fmla="*/ 0 w 354"/>
              <a:gd name="T5" fmla="*/ 176 h 354"/>
              <a:gd name="T6" fmla="*/ 176 w 354"/>
              <a:gd name="T7" fmla="*/ 0 h 354"/>
              <a:gd name="T8" fmla="*/ 353 w 354"/>
              <a:gd name="T9" fmla="*/ 176 h 354"/>
            </a:gdLst>
            <a:ahLst/>
            <a:cxnLst>
              <a:cxn ang="0">
                <a:pos x="T0" y="T1"/>
              </a:cxn>
              <a:cxn ang="0">
                <a:pos x="T2" y="T3"/>
              </a:cxn>
              <a:cxn ang="0">
                <a:pos x="T4" y="T5"/>
              </a:cxn>
              <a:cxn ang="0">
                <a:pos x="T6" y="T7"/>
              </a:cxn>
              <a:cxn ang="0">
                <a:pos x="T8" y="T9"/>
              </a:cxn>
            </a:cxnLst>
            <a:rect l="0" t="0" r="r" b="b"/>
            <a:pathLst>
              <a:path w="354" h="354">
                <a:moveTo>
                  <a:pt x="353" y="176"/>
                </a:moveTo>
                <a:cubicBezTo>
                  <a:pt x="353" y="274"/>
                  <a:pt x="274" y="353"/>
                  <a:pt x="176" y="353"/>
                </a:cubicBezTo>
                <a:cubicBezTo>
                  <a:pt x="79" y="353"/>
                  <a:pt x="0" y="274"/>
                  <a:pt x="0" y="176"/>
                </a:cubicBezTo>
                <a:cubicBezTo>
                  <a:pt x="0" y="79"/>
                  <a:pt x="79" y="0"/>
                  <a:pt x="176" y="0"/>
                </a:cubicBezTo>
                <a:cubicBezTo>
                  <a:pt x="274" y="0"/>
                  <a:pt x="353" y="79"/>
                  <a:pt x="353" y="176"/>
                </a:cubicBezTo>
              </a:path>
            </a:pathLst>
          </a:custGeom>
          <a:solidFill>
            <a:schemeClr val="accent3"/>
          </a:solidFill>
          <a:ln>
            <a:noFill/>
          </a:ln>
          <a:effectLst/>
        </p:spPr>
        <p:txBody>
          <a:bodyPr wrap="none" anchor="ctr"/>
          <a:lstStyle/>
          <a:p>
            <a:endParaRPr lang="en-US" sz="900" dirty="0">
              <a:latin typeface="DM Sans" pitchFamily="2" charset="77"/>
            </a:endParaRPr>
          </a:p>
        </p:txBody>
      </p:sp>
      <p:sp>
        <p:nvSpPr>
          <p:cNvPr id="368" name="Freeform 367">
            <a:extLst>
              <a:ext uri="{FF2B5EF4-FFF2-40B4-BE49-F238E27FC236}">
                <a16:creationId xmlns:a16="http://schemas.microsoft.com/office/drawing/2014/main" id="{82C02EDC-9333-4164-B778-8696DA82B5A9}"/>
              </a:ext>
            </a:extLst>
          </p:cNvPr>
          <p:cNvSpPr>
            <a:spLocks noChangeArrowheads="1"/>
          </p:cNvSpPr>
          <p:nvPr/>
        </p:nvSpPr>
        <p:spPr bwMode="auto">
          <a:xfrm>
            <a:off x="9817465" y="3654211"/>
            <a:ext cx="222463" cy="219718"/>
          </a:xfrm>
          <a:custGeom>
            <a:avLst/>
            <a:gdLst>
              <a:gd name="T0" fmla="*/ 354 w 355"/>
              <a:gd name="T1" fmla="*/ 176 h 354"/>
              <a:gd name="T2" fmla="*/ 177 w 355"/>
              <a:gd name="T3" fmla="*/ 353 h 354"/>
              <a:gd name="T4" fmla="*/ 0 w 355"/>
              <a:gd name="T5" fmla="*/ 176 h 354"/>
              <a:gd name="T6" fmla="*/ 177 w 355"/>
              <a:gd name="T7" fmla="*/ 0 h 354"/>
              <a:gd name="T8" fmla="*/ 354 w 355"/>
              <a:gd name="T9" fmla="*/ 176 h 354"/>
            </a:gdLst>
            <a:ahLst/>
            <a:cxnLst>
              <a:cxn ang="0">
                <a:pos x="T0" y="T1"/>
              </a:cxn>
              <a:cxn ang="0">
                <a:pos x="T2" y="T3"/>
              </a:cxn>
              <a:cxn ang="0">
                <a:pos x="T4" y="T5"/>
              </a:cxn>
              <a:cxn ang="0">
                <a:pos x="T6" y="T7"/>
              </a:cxn>
              <a:cxn ang="0">
                <a:pos x="T8" y="T9"/>
              </a:cxn>
            </a:cxnLst>
            <a:rect l="0" t="0" r="r" b="b"/>
            <a:pathLst>
              <a:path w="355" h="354">
                <a:moveTo>
                  <a:pt x="354" y="176"/>
                </a:moveTo>
                <a:cubicBezTo>
                  <a:pt x="354" y="274"/>
                  <a:pt x="274" y="353"/>
                  <a:pt x="177" y="353"/>
                </a:cubicBezTo>
                <a:cubicBezTo>
                  <a:pt x="79" y="353"/>
                  <a:pt x="0" y="274"/>
                  <a:pt x="0" y="176"/>
                </a:cubicBezTo>
                <a:cubicBezTo>
                  <a:pt x="0" y="78"/>
                  <a:pt x="79" y="0"/>
                  <a:pt x="177" y="0"/>
                </a:cubicBezTo>
                <a:cubicBezTo>
                  <a:pt x="274" y="0"/>
                  <a:pt x="354" y="78"/>
                  <a:pt x="354" y="176"/>
                </a:cubicBezTo>
              </a:path>
            </a:pathLst>
          </a:custGeom>
          <a:solidFill>
            <a:schemeClr val="accent4"/>
          </a:solidFill>
          <a:ln>
            <a:noFill/>
          </a:ln>
          <a:effectLst/>
        </p:spPr>
        <p:txBody>
          <a:bodyPr wrap="none" anchor="ctr"/>
          <a:lstStyle/>
          <a:p>
            <a:endParaRPr lang="en-US" sz="900" dirty="0">
              <a:latin typeface="DM Sans" pitchFamily="2" charset="77"/>
            </a:endParaRPr>
          </a:p>
        </p:txBody>
      </p:sp>
      <p:sp>
        <p:nvSpPr>
          <p:cNvPr id="377" name="Freeform 376">
            <a:extLst>
              <a:ext uri="{FF2B5EF4-FFF2-40B4-BE49-F238E27FC236}">
                <a16:creationId xmlns:a16="http://schemas.microsoft.com/office/drawing/2014/main" id="{81547255-953D-4DFA-BE32-B0E4838DB3C1}"/>
              </a:ext>
            </a:extLst>
          </p:cNvPr>
          <p:cNvSpPr>
            <a:spLocks noChangeArrowheads="1"/>
          </p:cNvSpPr>
          <p:nvPr/>
        </p:nvSpPr>
        <p:spPr bwMode="auto">
          <a:xfrm>
            <a:off x="7125926" y="3225762"/>
            <a:ext cx="497110" cy="497110"/>
          </a:xfrm>
          <a:custGeom>
            <a:avLst/>
            <a:gdLst>
              <a:gd name="T0" fmla="*/ 291 w 800"/>
              <a:gd name="T1" fmla="*/ 599 h 799"/>
              <a:gd name="T2" fmla="*/ 278 w 800"/>
              <a:gd name="T3" fmla="*/ 604 h 799"/>
              <a:gd name="T4" fmla="*/ 223 w 800"/>
              <a:gd name="T5" fmla="*/ 659 h 799"/>
              <a:gd name="T6" fmla="*/ 218 w 800"/>
              <a:gd name="T7" fmla="*/ 672 h 799"/>
              <a:gd name="T8" fmla="*/ 236 w 800"/>
              <a:gd name="T9" fmla="*/ 690 h 799"/>
              <a:gd name="T10" fmla="*/ 249 w 800"/>
              <a:gd name="T11" fmla="*/ 685 h 799"/>
              <a:gd name="T12" fmla="*/ 303 w 800"/>
              <a:gd name="T13" fmla="*/ 630 h 799"/>
              <a:gd name="T14" fmla="*/ 309 w 800"/>
              <a:gd name="T15" fmla="*/ 617 h 799"/>
              <a:gd name="T16" fmla="*/ 291 w 800"/>
              <a:gd name="T17" fmla="*/ 599 h 799"/>
              <a:gd name="T18" fmla="*/ 454 w 800"/>
              <a:gd name="T19" fmla="*/ 734 h 799"/>
              <a:gd name="T20" fmla="*/ 348 w 800"/>
              <a:gd name="T21" fmla="*/ 476 h 799"/>
              <a:gd name="T22" fmla="*/ 727 w 800"/>
              <a:gd name="T23" fmla="*/ 98 h 799"/>
              <a:gd name="T24" fmla="*/ 454 w 800"/>
              <a:gd name="T25" fmla="*/ 734 h 799"/>
              <a:gd name="T26" fmla="*/ 65 w 800"/>
              <a:gd name="T27" fmla="*/ 345 h 799"/>
              <a:gd name="T28" fmla="*/ 701 w 800"/>
              <a:gd name="T29" fmla="*/ 72 h 799"/>
              <a:gd name="T30" fmla="*/ 322 w 800"/>
              <a:gd name="T31" fmla="*/ 450 h 799"/>
              <a:gd name="T32" fmla="*/ 65 w 800"/>
              <a:gd name="T33" fmla="*/ 345 h 799"/>
              <a:gd name="T34" fmla="*/ 799 w 800"/>
              <a:gd name="T35" fmla="*/ 19 h 799"/>
              <a:gd name="T36" fmla="*/ 780 w 800"/>
              <a:gd name="T37" fmla="*/ 0 h 799"/>
              <a:gd name="T38" fmla="*/ 773 w 800"/>
              <a:gd name="T39" fmla="*/ 2 h 799"/>
              <a:gd name="T40" fmla="*/ 12 w 800"/>
              <a:gd name="T41" fmla="*/ 328 h 799"/>
              <a:gd name="T42" fmla="*/ 11 w 800"/>
              <a:gd name="T43" fmla="*/ 328 h 799"/>
              <a:gd name="T44" fmla="*/ 10 w 800"/>
              <a:gd name="T45" fmla="*/ 329 h 799"/>
              <a:gd name="T46" fmla="*/ 0 w 800"/>
              <a:gd name="T47" fmla="*/ 345 h 799"/>
              <a:gd name="T48" fmla="*/ 14 w 800"/>
              <a:gd name="T49" fmla="*/ 362 h 799"/>
              <a:gd name="T50" fmla="*/ 313 w 800"/>
              <a:gd name="T51" fmla="*/ 486 h 799"/>
              <a:gd name="T52" fmla="*/ 437 w 800"/>
              <a:gd name="T53" fmla="*/ 786 h 799"/>
              <a:gd name="T54" fmla="*/ 454 w 800"/>
              <a:gd name="T55" fmla="*/ 798 h 799"/>
              <a:gd name="T56" fmla="*/ 470 w 800"/>
              <a:gd name="T57" fmla="*/ 788 h 799"/>
              <a:gd name="T58" fmla="*/ 470 w 800"/>
              <a:gd name="T59" fmla="*/ 787 h 799"/>
              <a:gd name="T60" fmla="*/ 797 w 800"/>
              <a:gd name="T61" fmla="*/ 26 h 799"/>
              <a:gd name="T62" fmla="*/ 799 w 800"/>
              <a:gd name="T63" fmla="*/ 19 h 799"/>
              <a:gd name="T64" fmla="*/ 176 w 800"/>
              <a:gd name="T65" fmla="*/ 539 h 799"/>
              <a:gd name="T66" fmla="*/ 194 w 800"/>
              <a:gd name="T67" fmla="*/ 521 h 799"/>
              <a:gd name="T68" fmla="*/ 200 w 800"/>
              <a:gd name="T69" fmla="*/ 508 h 799"/>
              <a:gd name="T70" fmla="*/ 182 w 800"/>
              <a:gd name="T71" fmla="*/ 490 h 799"/>
              <a:gd name="T72" fmla="*/ 169 w 800"/>
              <a:gd name="T73" fmla="*/ 496 h 799"/>
              <a:gd name="T74" fmla="*/ 150 w 800"/>
              <a:gd name="T75" fmla="*/ 513 h 799"/>
              <a:gd name="T76" fmla="*/ 146 w 800"/>
              <a:gd name="T77" fmla="*/ 526 h 799"/>
              <a:gd name="T78" fmla="*/ 163 w 800"/>
              <a:gd name="T79" fmla="*/ 545 h 799"/>
              <a:gd name="T80" fmla="*/ 176 w 800"/>
              <a:gd name="T81" fmla="*/ 539 h 799"/>
              <a:gd name="T82" fmla="*/ 291 w 800"/>
              <a:gd name="T83" fmla="*/ 526 h 799"/>
              <a:gd name="T84" fmla="*/ 272 w 800"/>
              <a:gd name="T85" fmla="*/ 508 h 799"/>
              <a:gd name="T86" fmla="*/ 259 w 800"/>
              <a:gd name="T87" fmla="*/ 513 h 799"/>
              <a:gd name="T88" fmla="*/ 78 w 800"/>
              <a:gd name="T89" fmla="*/ 695 h 799"/>
              <a:gd name="T90" fmla="*/ 73 w 800"/>
              <a:gd name="T91" fmla="*/ 708 h 799"/>
              <a:gd name="T92" fmla="*/ 91 w 800"/>
              <a:gd name="T93" fmla="*/ 726 h 799"/>
              <a:gd name="T94" fmla="*/ 104 w 800"/>
              <a:gd name="T95" fmla="*/ 721 h 799"/>
              <a:gd name="T96" fmla="*/ 285 w 800"/>
              <a:gd name="T97" fmla="*/ 539 h 799"/>
              <a:gd name="T98" fmla="*/ 291 w 800"/>
              <a:gd name="T99" fmla="*/ 526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00" h="799">
                <a:moveTo>
                  <a:pt x="291" y="599"/>
                </a:moveTo>
                <a:cubicBezTo>
                  <a:pt x="286" y="599"/>
                  <a:pt x="281" y="601"/>
                  <a:pt x="278" y="604"/>
                </a:cubicBezTo>
                <a:lnTo>
                  <a:pt x="223" y="659"/>
                </a:lnTo>
                <a:cubicBezTo>
                  <a:pt x="220" y="662"/>
                  <a:pt x="218" y="666"/>
                  <a:pt x="218" y="672"/>
                </a:cubicBezTo>
                <a:cubicBezTo>
                  <a:pt x="218" y="682"/>
                  <a:pt x="226" y="690"/>
                  <a:pt x="236" y="690"/>
                </a:cubicBezTo>
                <a:cubicBezTo>
                  <a:pt x="241" y="690"/>
                  <a:pt x="246" y="688"/>
                  <a:pt x="249" y="685"/>
                </a:cubicBezTo>
                <a:lnTo>
                  <a:pt x="303" y="630"/>
                </a:lnTo>
                <a:cubicBezTo>
                  <a:pt x="306" y="627"/>
                  <a:pt x="309" y="622"/>
                  <a:pt x="309" y="617"/>
                </a:cubicBezTo>
                <a:cubicBezTo>
                  <a:pt x="309" y="607"/>
                  <a:pt x="300" y="599"/>
                  <a:pt x="291" y="599"/>
                </a:cubicBezTo>
                <a:close/>
                <a:moveTo>
                  <a:pt x="454" y="734"/>
                </a:moveTo>
                <a:lnTo>
                  <a:pt x="348" y="476"/>
                </a:lnTo>
                <a:lnTo>
                  <a:pt x="727" y="98"/>
                </a:lnTo>
                <a:lnTo>
                  <a:pt x="454" y="734"/>
                </a:lnTo>
                <a:close/>
                <a:moveTo>
                  <a:pt x="65" y="345"/>
                </a:moveTo>
                <a:lnTo>
                  <a:pt x="701" y="72"/>
                </a:lnTo>
                <a:lnTo>
                  <a:pt x="322" y="450"/>
                </a:lnTo>
                <a:lnTo>
                  <a:pt x="65" y="345"/>
                </a:lnTo>
                <a:close/>
                <a:moveTo>
                  <a:pt x="799" y="19"/>
                </a:moveTo>
                <a:cubicBezTo>
                  <a:pt x="799" y="8"/>
                  <a:pt x="791" y="0"/>
                  <a:pt x="780" y="0"/>
                </a:cubicBezTo>
                <a:cubicBezTo>
                  <a:pt x="778" y="0"/>
                  <a:pt x="775" y="1"/>
                  <a:pt x="773" y="2"/>
                </a:cubicBezTo>
                <a:lnTo>
                  <a:pt x="12" y="328"/>
                </a:lnTo>
                <a:lnTo>
                  <a:pt x="11" y="328"/>
                </a:lnTo>
                <a:lnTo>
                  <a:pt x="10" y="329"/>
                </a:lnTo>
                <a:cubicBezTo>
                  <a:pt x="4" y="332"/>
                  <a:pt x="0" y="338"/>
                  <a:pt x="0" y="345"/>
                </a:cubicBezTo>
                <a:cubicBezTo>
                  <a:pt x="0" y="353"/>
                  <a:pt x="6" y="360"/>
                  <a:pt x="14" y="362"/>
                </a:cubicBezTo>
                <a:lnTo>
                  <a:pt x="313" y="486"/>
                </a:lnTo>
                <a:lnTo>
                  <a:pt x="437" y="786"/>
                </a:lnTo>
                <a:cubicBezTo>
                  <a:pt x="439" y="793"/>
                  <a:pt x="446" y="798"/>
                  <a:pt x="454" y="798"/>
                </a:cubicBezTo>
                <a:cubicBezTo>
                  <a:pt x="461" y="798"/>
                  <a:pt x="467" y="794"/>
                  <a:pt x="470" y="788"/>
                </a:cubicBezTo>
                <a:lnTo>
                  <a:pt x="470" y="787"/>
                </a:lnTo>
                <a:lnTo>
                  <a:pt x="797" y="26"/>
                </a:lnTo>
                <a:cubicBezTo>
                  <a:pt x="798" y="24"/>
                  <a:pt x="799" y="21"/>
                  <a:pt x="799" y="19"/>
                </a:cubicBezTo>
                <a:close/>
                <a:moveTo>
                  <a:pt x="176" y="539"/>
                </a:moveTo>
                <a:lnTo>
                  <a:pt x="194" y="521"/>
                </a:lnTo>
                <a:cubicBezTo>
                  <a:pt x="198" y="518"/>
                  <a:pt x="200" y="513"/>
                  <a:pt x="200" y="508"/>
                </a:cubicBezTo>
                <a:cubicBezTo>
                  <a:pt x="200" y="498"/>
                  <a:pt x="191" y="490"/>
                  <a:pt x="182" y="490"/>
                </a:cubicBezTo>
                <a:cubicBezTo>
                  <a:pt x="177" y="490"/>
                  <a:pt x="172" y="492"/>
                  <a:pt x="169" y="496"/>
                </a:cubicBezTo>
                <a:lnTo>
                  <a:pt x="150" y="513"/>
                </a:lnTo>
                <a:cubicBezTo>
                  <a:pt x="147" y="517"/>
                  <a:pt x="146" y="521"/>
                  <a:pt x="146" y="526"/>
                </a:cubicBezTo>
                <a:cubicBezTo>
                  <a:pt x="146" y="537"/>
                  <a:pt x="154" y="545"/>
                  <a:pt x="163" y="545"/>
                </a:cubicBezTo>
                <a:cubicBezTo>
                  <a:pt x="169" y="545"/>
                  <a:pt x="173" y="543"/>
                  <a:pt x="176" y="539"/>
                </a:cubicBezTo>
                <a:close/>
                <a:moveTo>
                  <a:pt x="291" y="526"/>
                </a:moveTo>
                <a:cubicBezTo>
                  <a:pt x="291" y="517"/>
                  <a:pt x="283" y="508"/>
                  <a:pt x="272" y="508"/>
                </a:cubicBezTo>
                <a:cubicBezTo>
                  <a:pt x="267" y="508"/>
                  <a:pt x="263" y="510"/>
                  <a:pt x="259" y="513"/>
                </a:cubicBezTo>
                <a:lnTo>
                  <a:pt x="78" y="695"/>
                </a:lnTo>
                <a:cubicBezTo>
                  <a:pt x="75" y="698"/>
                  <a:pt x="73" y="703"/>
                  <a:pt x="73" y="708"/>
                </a:cubicBezTo>
                <a:cubicBezTo>
                  <a:pt x="73" y="718"/>
                  <a:pt x="81" y="726"/>
                  <a:pt x="91" y="726"/>
                </a:cubicBezTo>
                <a:cubicBezTo>
                  <a:pt x="96" y="726"/>
                  <a:pt x="100" y="724"/>
                  <a:pt x="104" y="721"/>
                </a:cubicBezTo>
                <a:lnTo>
                  <a:pt x="285" y="539"/>
                </a:lnTo>
                <a:cubicBezTo>
                  <a:pt x="289" y="536"/>
                  <a:pt x="291" y="531"/>
                  <a:pt x="291" y="526"/>
                </a:cubicBezTo>
                <a:close/>
              </a:path>
            </a:pathLst>
          </a:custGeom>
          <a:solidFill>
            <a:schemeClr val="bg1"/>
          </a:solidFill>
          <a:ln>
            <a:noFill/>
          </a:ln>
          <a:effectLst/>
        </p:spPr>
        <p:txBody>
          <a:bodyPr wrap="none" anchor="ctr"/>
          <a:lstStyle/>
          <a:p>
            <a:endParaRPr lang="en-US" sz="900" dirty="0">
              <a:latin typeface="DM Sans" pitchFamily="2" charset="77"/>
            </a:endParaRPr>
          </a:p>
        </p:txBody>
      </p:sp>
      <p:sp>
        <p:nvSpPr>
          <p:cNvPr id="378" name="Freeform 377">
            <a:extLst>
              <a:ext uri="{FF2B5EF4-FFF2-40B4-BE49-F238E27FC236}">
                <a16:creationId xmlns:a16="http://schemas.microsoft.com/office/drawing/2014/main" id="{CD1928CE-BB3D-447A-A4A2-CCAC614AD978}"/>
              </a:ext>
            </a:extLst>
          </p:cNvPr>
          <p:cNvSpPr>
            <a:spLocks noChangeArrowheads="1"/>
          </p:cNvSpPr>
          <p:nvPr/>
        </p:nvSpPr>
        <p:spPr bwMode="auto">
          <a:xfrm>
            <a:off x="9680141" y="2118934"/>
            <a:ext cx="497110" cy="491619"/>
          </a:xfrm>
          <a:custGeom>
            <a:avLst/>
            <a:gdLst>
              <a:gd name="T0" fmla="*/ 247 w 799"/>
              <a:gd name="T1" fmla="*/ 145 h 791"/>
              <a:gd name="T2" fmla="*/ 260 w 799"/>
              <a:gd name="T3" fmla="*/ 195 h 791"/>
              <a:gd name="T4" fmla="*/ 762 w 799"/>
              <a:gd name="T5" fmla="*/ 318 h 791"/>
              <a:gd name="T6" fmla="*/ 36 w 799"/>
              <a:gd name="T7" fmla="*/ 246 h 791"/>
              <a:gd name="T8" fmla="*/ 762 w 799"/>
              <a:gd name="T9" fmla="*/ 318 h 791"/>
              <a:gd name="T10" fmla="*/ 109 w 799"/>
              <a:gd name="T11" fmla="*/ 754 h 791"/>
              <a:gd name="T12" fmla="*/ 689 w 799"/>
              <a:gd name="T13" fmla="*/ 355 h 791"/>
              <a:gd name="T14" fmla="*/ 252 w 799"/>
              <a:gd name="T15" fmla="*/ 64 h 791"/>
              <a:gd name="T16" fmla="*/ 364 w 799"/>
              <a:gd name="T17" fmla="*/ 87 h 791"/>
              <a:gd name="T18" fmla="*/ 212 w 799"/>
              <a:gd name="T19" fmla="*/ 209 h 791"/>
              <a:gd name="T20" fmla="*/ 210 w 799"/>
              <a:gd name="T21" fmla="*/ 209 h 791"/>
              <a:gd name="T22" fmla="*/ 252 w 799"/>
              <a:gd name="T23" fmla="*/ 64 h 791"/>
              <a:gd name="T24" fmla="*/ 336 w 799"/>
              <a:gd name="T25" fmla="*/ 209 h 791"/>
              <a:gd name="T26" fmla="*/ 575 w 799"/>
              <a:gd name="T27" fmla="*/ 209 h 791"/>
              <a:gd name="T28" fmla="*/ 633 w 799"/>
              <a:gd name="T29" fmla="*/ 136 h 791"/>
              <a:gd name="T30" fmla="*/ 648 w 799"/>
              <a:gd name="T31" fmla="*/ 209 h 791"/>
              <a:gd name="T32" fmla="*/ 607 w 799"/>
              <a:gd name="T33" fmla="*/ 181 h 791"/>
              <a:gd name="T34" fmla="*/ 563 w 799"/>
              <a:gd name="T35" fmla="*/ 156 h 791"/>
              <a:gd name="T36" fmla="*/ 520 w 799"/>
              <a:gd name="T37" fmla="*/ 135 h 791"/>
              <a:gd name="T38" fmla="*/ 589 w 799"/>
              <a:gd name="T39" fmla="*/ 111 h 791"/>
              <a:gd name="T40" fmla="*/ 690 w 799"/>
              <a:gd name="T41" fmla="*/ 209 h 791"/>
              <a:gd name="T42" fmla="*/ 579 w 799"/>
              <a:gd name="T43" fmla="*/ 76 h 791"/>
              <a:gd name="T44" fmla="*/ 319 w 799"/>
              <a:gd name="T45" fmla="*/ 20 h 791"/>
              <a:gd name="T46" fmla="*/ 126 w 799"/>
              <a:gd name="T47" fmla="*/ 209 h 791"/>
              <a:gd name="T48" fmla="*/ 0 w 799"/>
              <a:gd name="T49" fmla="*/ 246 h 791"/>
              <a:gd name="T50" fmla="*/ 36 w 799"/>
              <a:gd name="T51" fmla="*/ 355 h 791"/>
              <a:gd name="T52" fmla="*/ 73 w 799"/>
              <a:gd name="T53" fmla="*/ 754 h 791"/>
              <a:gd name="T54" fmla="*/ 689 w 799"/>
              <a:gd name="T55" fmla="*/ 790 h 791"/>
              <a:gd name="T56" fmla="*/ 726 w 799"/>
              <a:gd name="T57" fmla="*/ 355 h 791"/>
              <a:gd name="T58" fmla="*/ 798 w 799"/>
              <a:gd name="T59" fmla="*/ 318 h 791"/>
              <a:gd name="T60" fmla="*/ 762 w 799"/>
              <a:gd name="T61" fmla="*/ 209 h 791"/>
              <a:gd name="T62" fmla="*/ 508 w 799"/>
              <a:gd name="T63" fmla="*/ 464 h 791"/>
              <a:gd name="T64" fmla="*/ 290 w 799"/>
              <a:gd name="T65" fmla="*/ 500 h 791"/>
              <a:gd name="T66" fmla="*/ 290 w 799"/>
              <a:gd name="T67" fmla="*/ 536 h 791"/>
              <a:gd name="T68" fmla="*/ 544 w 799"/>
              <a:gd name="T69" fmla="*/ 500 h 791"/>
              <a:gd name="T70" fmla="*/ 508 w 799"/>
              <a:gd name="T71" fmla="*/ 427 h 791"/>
              <a:gd name="T72" fmla="*/ 253 w 799"/>
              <a:gd name="T73" fmla="*/ 464 h 791"/>
              <a:gd name="T74" fmla="*/ 290 w 799"/>
              <a:gd name="T75" fmla="*/ 536 h 791"/>
              <a:gd name="T76" fmla="*/ 283 w 799"/>
              <a:gd name="T77" fmla="*/ 83 h 791"/>
              <a:gd name="T78" fmla="*/ 296 w 799"/>
              <a:gd name="T79" fmla="*/ 132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9" h="791">
                <a:moveTo>
                  <a:pt x="278" y="163"/>
                </a:moveTo>
                <a:lnTo>
                  <a:pt x="247" y="145"/>
                </a:lnTo>
                <a:lnTo>
                  <a:pt x="228" y="177"/>
                </a:lnTo>
                <a:lnTo>
                  <a:pt x="260" y="195"/>
                </a:lnTo>
                <a:lnTo>
                  <a:pt x="278" y="163"/>
                </a:lnTo>
                <a:close/>
                <a:moveTo>
                  <a:pt x="762" y="318"/>
                </a:moveTo>
                <a:lnTo>
                  <a:pt x="36" y="318"/>
                </a:lnTo>
                <a:lnTo>
                  <a:pt x="36" y="246"/>
                </a:lnTo>
                <a:lnTo>
                  <a:pt x="762" y="246"/>
                </a:lnTo>
                <a:lnTo>
                  <a:pt x="762" y="318"/>
                </a:lnTo>
                <a:close/>
                <a:moveTo>
                  <a:pt x="689" y="754"/>
                </a:moveTo>
                <a:lnTo>
                  <a:pt x="109" y="754"/>
                </a:lnTo>
                <a:lnTo>
                  <a:pt x="109" y="355"/>
                </a:lnTo>
                <a:lnTo>
                  <a:pt x="689" y="355"/>
                </a:lnTo>
                <a:lnTo>
                  <a:pt x="689" y="754"/>
                </a:lnTo>
                <a:close/>
                <a:moveTo>
                  <a:pt x="252" y="64"/>
                </a:moveTo>
                <a:cubicBezTo>
                  <a:pt x="262" y="47"/>
                  <a:pt x="284" y="41"/>
                  <a:pt x="301" y="51"/>
                </a:cubicBezTo>
                <a:lnTo>
                  <a:pt x="364" y="87"/>
                </a:lnTo>
                <a:lnTo>
                  <a:pt x="293" y="209"/>
                </a:lnTo>
                <a:lnTo>
                  <a:pt x="212" y="209"/>
                </a:lnTo>
                <a:lnTo>
                  <a:pt x="210" y="208"/>
                </a:lnTo>
                <a:lnTo>
                  <a:pt x="210" y="209"/>
                </a:lnTo>
                <a:lnTo>
                  <a:pt x="168" y="209"/>
                </a:lnTo>
                <a:lnTo>
                  <a:pt x="252" y="64"/>
                </a:lnTo>
                <a:close/>
                <a:moveTo>
                  <a:pt x="575" y="209"/>
                </a:moveTo>
                <a:lnTo>
                  <a:pt x="336" y="209"/>
                </a:lnTo>
                <a:lnTo>
                  <a:pt x="395" y="105"/>
                </a:lnTo>
                <a:lnTo>
                  <a:pt x="575" y="209"/>
                </a:lnTo>
                <a:close/>
                <a:moveTo>
                  <a:pt x="589" y="111"/>
                </a:moveTo>
                <a:cubicBezTo>
                  <a:pt x="608" y="105"/>
                  <a:pt x="628" y="117"/>
                  <a:pt x="633" y="136"/>
                </a:cubicBezTo>
                <a:lnTo>
                  <a:pt x="652" y="209"/>
                </a:lnTo>
                <a:lnTo>
                  <a:pt x="648" y="209"/>
                </a:lnTo>
                <a:lnTo>
                  <a:pt x="602" y="182"/>
                </a:lnTo>
                <a:lnTo>
                  <a:pt x="607" y="181"/>
                </a:lnTo>
                <a:lnTo>
                  <a:pt x="598" y="146"/>
                </a:lnTo>
                <a:lnTo>
                  <a:pt x="563" y="156"/>
                </a:lnTo>
                <a:lnTo>
                  <a:pt x="564" y="161"/>
                </a:lnTo>
                <a:lnTo>
                  <a:pt x="520" y="135"/>
                </a:lnTo>
                <a:lnTo>
                  <a:pt x="518" y="130"/>
                </a:lnTo>
                <a:lnTo>
                  <a:pt x="589" y="111"/>
                </a:lnTo>
                <a:close/>
                <a:moveTo>
                  <a:pt x="762" y="209"/>
                </a:moveTo>
                <a:lnTo>
                  <a:pt x="690" y="209"/>
                </a:lnTo>
                <a:lnTo>
                  <a:pt x="668" y="127"/>
                </a:lnTo>
                <a:cubicBezTo>
                  <a:pt x="658" y="88"/>
                  <a:pt x="618" y="66"/>
                  <a:pt x="579" y="76"/>
                </a:cubicBezTo>
                <a:lnTo>
                  <a:pt x="468" y="105"/>
                </a:lnTo>
                <a:lnTo>
                  <a:pt x="319" y="20"/>
                </a:lnTo>
                <a:cubicBezTo>
                  <a:pt x="285" y="0"/>
                  <a:pt x="240" y="11"/>
                  <a:pt x="220" y="46"/>
                </a:cubicBezTo>
                <a:lnTo>
                  <a:pt x="126" y="209"/>
                </a:lnTo>
                <a:lnTo>
                  <a:pt x="36" y="209"/>
                </a:lnTo>
                <a:cubicBezTo>
                  <a:pt x="16" y="209"/>
                  <a:pt x="0" y="226"/>
                  <a:pt x="0" y="246"/>
                </a:cubicBezTo>
                <a:lnTo>
                  <a:pt x="0" y="318"/>
                </a:lnTo>
                <a:cubicBezTo>
                  <a:pt x="0" y="338"/>
                  <a:pt x="16" y="355"/>
                  <a:pt x="36" y="355"/>
                </a:cubicBezTo>
                <a:lnTo>
                  <a:pt x="73" y="355"/>
                </a:lnTo>
                <a:lnTo>
                  <a:pt x="73" y="754"/>
                </a:lnTo>
                <a:cubicBezTo>
                  <a:pt x="73" y="774"/>
                  <a:pt x="89" y="790"/>
                  <a:pt x="109" y="790"/>
                </a:cubicBezTo>
                <a:lnTo>
                  <a:pt x="689" y="790"/>
                </a:lnTo>
                <a:cubicBezTo>
                  <a:pt x="709" y="790"/>
                  <a:pt x="726" y="774"/>
                  <a:pt x="726" y="754"/>
                </a:cubicBezTo>
                <a:lnTo>
                  <a:pt x="726" y="355"/>
                </a:lnTo>
                <a:lnTo>
                  <a:pt x="762" y="355"/>
                </a:lnTo>
                <a:cubicBezTo>
                  <a:pt x="782" y="355"/>
                  <a:pt x="798" y="338"/>
                  <a:pt x="798" y="318"/>
                </a:cubicBezTo>
                <a:lnTo>
                  <a:pt x="798" y="246"/>
                </a:lnTo>
                <a:cubicBezTo>
                  <a:pt x="798" y="226"/>
                  <a:pt x="782" y="209"/>
                  <a:pt x="762" y="209"/>
                </a:cubicBezTo>
                <a:close/>
                <a:moveTo>
                  <a:pt x="290" y="464"/>
                </a:moveTo>
                <a:lnTo>
                  <a:pt x="508" y="464"/>
                </a:lnTo>
                <a:lnTo>
                  <a:pt x="508" y="500"/>
                </a:lnTo>
                <a:lnTo>
                  <a:pt x="290" y="500"/>
                </a:lnTo>
                <a:lnTo>
                  <a:pt x="290" y="464"/>
                </a:lnTo>
                <a:close/>
                <a:moveTo>
                  <a:pt x="290" y="536"/>
                </a:moveTo>
                <a:lnTo>
                  <a:pt x="508" y="536"/>
                </a:lnTo>
                <a:cubicBezTo>
                  <a:pt x="527" y="536"/>
                  <a:pt x="544" y="520"/>
                  <a:pt x="544" y="500"/>
                </a:cubicBezTo>
                <a:lnTo>
                  <a:pt x="544" y="464"/>
                </a:lnTo>
                <a:cubicBezTo>
                  <a:pt x="544" y="444"/>
                  <a:pt x="527" y="427"/>
                  <a:pt x="508" y="427"/>
                </a:cubicBezTo>
                <a:lnTo>
                  <a:pt x="290" y="427"/>
                </a:lnTo>
                <a:cubicBezTo>
                  <a:pt x="270" y="427"/>
                  <a:pt x="253" y="444"/>
                  <a:pt x="253" y="464"/>
                </a:cubicBezTo>
                <a:lnTo>
                  <a:pt x="253" y="500"/>
                </a:lnTo>
                <a:cubicBezTo>
                  <a:pt x="253" y="520"/>
                  <a:pt x="270" y="536"/>
                  <a:pt x="290" y="536"/>
                </a:cubicBezTo>
                <a:close/>
                <a:moveTo>
                  <a:pt x="314" y="100"/>
                </a:moveTo>
                <a:lnTo>
                  <a:pt x="283" y="83"/>
                </a:lnTo>
                <a:lnTo>
                  <a:pt x="264" y="114"/>
                </a:lnTo>
                <a:lnTo>
                  <a:pt x="296" y="132"/>
                </a:lnTo>
                <a:lnTo>
                  <a:pt x="314" y="100"/>
                </a:lnTo>
                <a:close/>
              </a:path>
            </a:pathLst>
          </a:custGeom>
          <a:solidFill>
            <a:schemeClr val="bg1"/>
          </a:solidFill>
          <a:ln>
            <a:noFill/>
          </a:ln>
          <a:effectLst/>
        </p:spPr>
        <p:txBody>
          <a:bodyPr wrap="none" anchor="ctr"/>
          <a:lstStyle/>
          <a:p>
            <a:endParaRPr lang="en-US" sz="900" dirty="0">
              <a:latin typeface="DM Sans" pitchFamily="2" charset="77"/>
            </a:endParaRPr>
          </a:p>
        </p:txBody>
      </p:sp>
      <p:sp>
        <p:nvSpPr>
          <p:cNvPr id="379" name="Freeform 378">
            <a:extLst>
              <a:ext uri="{FF2B5EF4-FFF2-40B4-BE49-F238E27FC236}">
                <a16:creationId xmlns:a16="http://schemas.microsoft.com/office/drawing/2014/main" id="{0415D4D4-3347-454F-9560-1030D4AEEC08}"/>
              </a:ext>
            </a:extLst>
          </p:cNvPr>
          <p:cNvSpPr>
            <a:spLocks noChangeArrowheads="1"/>
          </p:cNvSpPr>
          <p:nvPr/>
        </p:nvSpPr>
        <p:spPr bwMode="auto">
          <a:xfrm>
            <a:off x="2066932" y="5439414"/>
            <a:ext cx="409223" cy="497110"/>
          </a:xfrm>
          <a:custGeom>
            <a:avLst/>
            <a:gdLst>
              <a:gd name="T0" fmla="*/ 128 w 655"/>
              <a:gd name="T1" fmla="*/ 472 h 799"/>
              <a:gd name="T2" fmla="*/ 363 w 655"/>
              <a:gd name="T3" fmla="*/ 454 h 799"/>
              <a:gd name="T4" fmla="*/ 128 w 655"/>
              <a:gd name="T5" fmla="*/ 436 h 799"/>
              <a:gd name="T6" fmla="*/ 509 w 655"/>
              <a:gd name="T7" fmla="*/ 145 h 799"/>
              <a:gd name="T8" fmla="*/ 603 w 655"/>
              <a:gd name="T9" fmla="*/ 145 h 799"/>
              <a:gd name="T10" fmla="*/ 527 w 655"/>
              <a:gd name="T11" fmla="*/ 0 h 799"/>
              <a:gd name="T12" fmla="*/ 182 w 655"/>
              <a:gd name="T13" fmla="*/ 73 h 799"/>
              <a:gd name="T14" fmla="*/ 200 w 655"/>
              <a:gd name="T15" fmla="*/ 145 h 799"/>
              <a:gd name="T16" fmla="*/ 218 w 655"/>
              <a:gd name="T17" fmla="*/ 73 h 799"/>
              <a:gd name="T18" fmla="*/ 472 w 655"/>
              <a:gd name="T19" fmla="*/ 37 h 799"/>
              <a:gd name="T20" fmla="*/ 509 w 655"/>
              <a:gd name="T21" fmla="*/ 182 h 799"/>
              <a:gd name="T22" fmla="*/ 618 w 655"/>
              <a:gd name="T23" fmla="*/ 545 h 799"/>
              <a:gd name="T24" fmla="*/ 527 w 655"/>
              <a:gd name="T25" fmla="*/ 581 h 799"/>
              <a:gd name="T26" fmla="*/ 527 w 655"/>
              <a:gd name="T27" fmla="*/ 617 h 799"/>
              <a:gd name="T28" fmla="*/ 654 w 655"/>
              <a:gd name="T29" fmla="*/ 545 h 799"/>
              <a:gd name="T30" fmla="*/ 527 w 655"/>
              <a:gd name="T31" fmla="*/ 0 h 799"/>
              <a:gd name="T32" fmla="*/ 327 w 655"/>
              <a:gd name="T33" fmla="*/ 221 h 799"/>
              <a:gd name="T34" fmla="*/ 327 w 655"/>
              <a:gd name="T35" fmla="*/ 327 h 799"/>
              <a:gd name="T36" fmla="*/ 400 w 655"/>
              <a:gd name="T37" fmla="*/ 763 h 799"/>
              <a:gd name="T38" fmla="*/ 37 w 655"/>
              <a:gd name="T39" fmla="*/ 726 h 799"/>
              <a:gd name="T40" fmla="*/ 73 w 655"/>
              <a:gd name="T41" fmla="*/ 218 h 799"/>
              <a:gd name="T42" fmla="*/ 291 w 655"/>
              <a:gd name="T43" fmla="*/ 327 h 799"/>
              <a:gd name="T44" fmla="*/ 436 w 655"/>
              <a:gd name="T45" fmla="*/ 363 h 799"/>
              <a:gd name="T46" fmla="*/ 73 w 655"/>
              <a:gd name="T47" fmla="*/ 182 h 799"/>
              <a:gd name="T48" fmla="*/ 0 w 655"/>
              <a:gd name="T49" fmla="*/ 726 h 799"/>
              <a:gd name="T50" fmla="*/ 400 w 655"/>
              <a:gd name="T51" fmla="*/ 798 h 799"/>
              <a:gd name="T52" fmla="*/ 472 w 655"/>
              <a:gd name="T53" fmla="*/ 327 h 799"/>
              <a:gd name="T54" fmla="*/ 73 w 655"/>
              <a:gd name="T55" fmla="*/ 182 h 799"/>
              <a:gd name="T56" fmla="*/ 200 w 655"/>
              <a:gd name="T57" fmla="*/ 363 h 799"/>
              <a:gd name="T58" fmla="*/ 200 w 655"/>
              <a:gd name="T59" fmla="*/ 327 h 799"/>
              <a:gd name="T60" fmla="*/ 109 w 655"/>
              <a:gd name="T61" fmla="*/ 345 h 799"/>
              <a:gd name="T62" fmla="*/ 273 w 655"/>
              <a:gd name="T63" fmla="*/ 654 h 799"/>
              <a:gd name="T64" fmla="*/ 109 w 655"/>
              <a:gd name="T65" fmla="*/ 671 h 799"/>
              <a:gd name="T66" fmla="*/ 273 w 655"/>
              <a:gd name="T67" fmla="*/ 690 h 799"/>
              <a:gd name="T68" fmla="*/ 273 w 655"/>
              <a:gd name="T69" fmla="*/ 654 h 799"/>
              <a:gd name="T70" fmla="*/ 128 w 655"/>
              <a:gd name="T71" fmla="*/ 545 h 799"/>
              <a:gd name="T72" fmla="*/ 128 w 655"/>
              <a:gd name="T73" fmla="*/ 581 h 799"/>
              <a:gd name="T74" fmla="*/ 363 w 655"/>
              <a:gd name="T75" fmla="*/ 562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5" h="799">
                <a:moveTo>
                  <a:pt x="109" y="454"/>
                </a:moveTo>
                <a:cubicBezTo>
                  <a:pt x="109" y="464"/>
                  <a:pt x="117" y="472"/>
                  <a:pt x="128" y="472"/>
                </a:cubicBezTo>
                <a:lnTo>
                  <a:pt x="345" y="472"/>
                </a:lnTo>
                <a:cubicBezTo>
                  <a:pt x="355" y="472"/>
                  <a:pt x="363" y="464"/>
                  <a:pt x="363" y="454"/>
                </a:cubicBezTo>
                <a:cubicBezTo>
                  <a:pt x="363" y="444"/>
                  <a:pt x="355" y="436"/>
                  <a:pt x="345" y="436"/>
                </a:cubicBezTo>
                <a:lnTo>
                  <a:pt x="128" y="436"/>
                </a:lnTo>
                <a:cubicBezTo>
                  <a:pt x="117" y="436"/>
                  <a:pt x="109" y="444"/>
                  <a:pt x="109" y="454"/>
                </a:cubicBezTo>
                <a:close/>
                <a:moveTo>
                  <a:pt x="509" y="145"/>
                </a:moveTo>
                <a:lnTo>
                  <a:pt x="509" y="40"/>
                </a:lnTo>
                <a:lnTo>
                  <a:pt x="603" y="145"/>
                </a:lnTo>
                <a:lnTo>
                  <a:pt x="509" y="145"/>
                </a:lnTo>
                <a:close/>
                <a:moveTo>
                  <a:pt x="527" y="0"/>
                </a:moveTo>
                <a:lnTo>
                  <a:pt x="254" y="0"/>
                </a:lnTo>
                <a:cubicBezTo>
                  <a:pt x="215" y="0"/>
                  <a:pt x="182" y="33"/>
                  <a:pt x="182" y="73"/>
                </a:cubicBezTo>
                <a:lnTo>
                  <a:pt x="182" y="127"/>
                </a:lnTo>
                <a:cubicBezTo>
                  <a:pt x="182" y="137"/>
                  <a:pt x="190" y="145"/>
                  <a:pt x="200" y="145"/>
                </a:cubicBezTo>
                <a:cubicBezTo>
                  <a:pt x="210" y="145"/>
                  <a:pt x="218" y="137"/>
                  <a:pt x="218" y="127"/>
                </a:cubicBezTo>
                <a:lnTo>
                  <a:pt x="218" y="73"/>
                </a:lnTo>
                <a:cubicBezTo>
                  <a:pt x="218" y="53"/>
                  <a:pt x="235" y="37"/>
                  <a:pt x="254" y="37"/>
                </a:cubicBezTo>
                <a:lnTo>
                  <a:pt x="472" y="37"/>
                </a:lnTo>
                <a:lnTo>
                  <a:pt x="472" y="145"/>
                </a:lnTo>
                <a:cubicBezTo>
                  <a:pt x="472" y="166"/>
                  <a:pt x="488" y="182"/>
                  <a:pt x="509" y="182"/>
                </a:cubicBezTo>
                <a:lnTo>
                  <a:pt x="618" y="182"/>
                </a:lnTo>
                <a:lnTo>
                  <a:pt x="618" y="545"/>
                </a:lnTo>
                <a:cubicBezTo>
                  <a:pt x="618" y="564"/>
                  <a:pt x="601" y="581"/>
                  <a:pt x="581" y="581"/>
                </a:cubicBezTo>
                <a:lnTo>
                  <a:pt x="527" y="581"/>
                </a:lnTo>
                <a:cubicBezTo>
                  <a:pt x="517" y="581"/>
                  <a:pt x="509" y="589"/>
                  <a:pt x="509" y="599"/>
                </a:cubicBezTo>
                <a:cubicBezTo>
                  <a:pt x="509" y="609"/>
                  <a:pt x="517" y="617"/>
                  <a:pt x="527" y="617"/>
                </a:cubicBezTo>
                <a:lnTo>
                  <a:pt x="581" y="617"/>
                </a:lnTo>
                <a:cubicBezTo>
                  <a:pt x="621" y="617"/>
                  <a:pt x="654" y="585"/>
                  <a:pt x="654" y="545"/>
                </a:cubicBezTo>
                <a:lnTo>
                  <a:pt x="654" y="145"/>
                </a:lnTo>
                <a:lnTo>
                  <a:pt x="527" y="0"/>
                </a:lnTo>
                <a:close/>
                <a:moveTo>
                  <a:pt x="327" y="327"/>
                </a:moveTo>
                <a:lnTo>
                  <a:pt x="327" y="221"/>
                </a:lnTo>
                <a:lnTo>
                  <a:pt x="422" y="327"/>
                </a:lnTo>
                <a:lnTo>
                  <a:pt x="327" y="327"/>
                </a:lnTo>
                <a:close/>
                <a:moveTo>
                  <a:pt x="436" y="726"/>
                </a:moveTo>
                <a:cubicBezTo>
                  <a:pt x="436" y="746"/>
                  <a:pt x="420" y="763"/>
                  <a:pt x="400" y="763"/>
                </a:cubicBezTo>
                <a:lnTo>
                  <a:pt x="73" y="763"/>
                </a:lnTo>
                <a:cubicBezTo>
                  <a:pt x="53" y="763"/>
                  <a:pt x="37" y="746"/>
                  <a:pt x="37" y="726"/>
                </a:cubicBezTo>
                <a:lnTo>
                  <a:pt x="37" y="254"/>
                </a:lnTo>
                <a:cubicBezTo>
                  <a:pt x="37" y="234"/>
                  <a:pt x="53" y="218"/>
                  <a:pt x="73" y="218"/>
                </a:cubicBezTo>
                <a:lnTo>
                  <a:pt x="291" y="218"/>
                </a:lnTo>
                <a:lnTo>
                  <a:pt x="291" y="327"/>
                </a:lnTo>
                <a:cubicBezTo>
                  <a:pt x="291" y="347"/>
                  <a:pt x="307" y="363"/>
                  <a:pt x="327" y="363"/>
                </a:cubicBezTo>
                <a:lnTo>
                  <a:pt x="436" y="363"/>
                </a:lnTo>
                <a:lnTo>
                  <a:pt x="436" y="726"/>
                </a:lnTo>
                <a:close/>
                <a:moveTo>
                  <a:pt x="73" y="182"/>
                </a:moveTo>
                <a:cubicBezTo>
                  <a:pt x="33" y="182"/>
                  <a:pt x="0" y="214"/>
                  <a:pt x="0" y="254"/>
                </a:cubicBezTo>
                <a:lnTo>
                  <a:pt x="0" y="726"/>
                </a:lnTo>
                <a:cubicBezTo>
                  <a:pt x="0" y="766"/>
                  <a:pt x="33" y="798"/>
                  <a:pt x="73" y="798"/>
                </a:cubicBezTo>
                <a:lnTo>
                  <a:pt x="400" y="798"/>
                </a:lnTo>
                <a:cubicBezTo>
                  <a:pt x="440" y="798"/>
                  <a:pt x="472" y="766"/>
                  <a:pt x="472" y="726"/>
                </a:cubicBezTo>
                <a:lnTo>
                  <a:pt x="472" y="327"/>
                </a:lnTo>
                <a:lnTo>
                  <a:pt x="345" y="182"/>
                </a:lnTo>
                <a:lnTo>
                  <a:pt x="73" y="182"/>
                </a:lnTo>
                <a:close/>
                <a:moveTo>
                  <a:pt x="128" y="363"/>
                </a:moveTo>
                <a:lnTo>
                  <a:pt x="200" y="363"/>
                </a:lnTo>
                <a:cubicBezTo>
                  <a:pt x="210" y="363"/>
                  <a:pt x="218" y="355"/>
                  <a:pt x="218" y="345"/>
                </a:cubicBezTo>
                <a:cubicBezTo>
                  <a:pt x="218" y="335"/>
                  <a:pt x="210" y="327"/>
                  <a:pt x="200" y="327"/>
                </a:cubicBezTo>
                <a:lnTo>
                  <a:pt x="128" y="327"/>
                </a:lnTo>
                <a:cubicBezTo>
                  <a:pt x="117" y="327"/>
                  <a:pt x="109" y="335"/>
                  <a:pt x="109" y="345"/>
                </a:cubicBezTo>
                <a:cubicBezTo>
                  <a:pt x="109" y="355"/>
                  <a:pt x="117" y="363"/>
                  <a:pt x="128" y="363"/>
                </a:cubicBezTo>
                <a:close/>
                <a:moveTo>
                  <a:pt x="273" y="654"/>
                </a:moveTo>
                <a:lnTo>
                  <a:pt x="128" y="654"/>
                </a:lnTo>
                <a:cubicBezTo>
                  <a:pt x="117" y="654"/>
                  <a:pt x="109" y="661"/>
                  <a:pt x="109" y="671"/>
                </a:cubicBezTo>
                <a:cubicBezTo>
                  <a:pt x="109" y="682"/>
                  <a:pt x="117" y="690"/>
                  <a:pt x="128" y="690"/>
                </a:cubicBezTo>
                <a:lnTo>
                  <a:pt x="273" y="690"/>
                </a:lnTo>
                <a:cubicBezTo>
                  <a:pt x="283" y="690"/>
                  <a:pt x="291" y="682"/>
                  <a:pt x="291" y="671"/>
                </a:cubicBezTo>
                <a:cubicBezTo>
                  <a:pt x="291" y="661"/>
                  <a:pt x="283" y="654"/>
                  <a:pt x="273" y="654"/>
                </a:cubicBezTo>
                <a:close/>
                <a:moveTo>
                  <a:pt x="345" y="545"/>
                </a:moveTo>
                <a:lnTo>
                  <a:pt x="128" y="545"/>
                </a:lnTo>
                <a:cubicBezTo>
                  <a:pt x="117" y="545"/>
                  <a:pt x="109" y="553"/>
                  <a:pt x="109" y="562"/>
                </a:cubicBezTo>
                <a:cubicBezTo>
                  <a:pt x="109" y="573"/>
                  <a:pt x="117" y="581"/>
                  <a:pt x="128" y="581"/>
                </a:cubicBezTo>
                <a:lnTo>
                  <a:pt x="345" y="581"/>
                </a:lnTo>
                <a:cubicBezTo>
                  <a:pt x="355" y="581"/>
                  <a:pt x="363" y="573"/>
                  <a:pt x="363" y="562"/>
                </a:cubicBezTo>
                <a:cubicBezTo>
                  <a:pt x="363" y="553"/>
                  <a:pt x="355" y="545"/>
                  <a:pt x="345" y="545"/>
                </a:cubicBezTo>
                <a:close/>
              </a:path>
            </a:pathLst>
          </a:custGeom>
          <a:solidFill>
            <a:schemeClr val="bg1"/>
          </a:solidFill>
          <a:ln>
            <a:noFill/>
          </a:ln>
          <a:effectLst/>
        </p:spPr>
        <p:txBody>
          <a:bodyPr wrap="none" anchor="ctr"/>
          <a:lstStyle/>
          <a:p>
            <a:endParaRPr lang="en-US" sz="900" dirty="0">
              <a:latin typeface="DM Sans" pitchFamily="2" charset="77"/>
            </a:endParaRPr>
          </a:p>
        </p:txBody>
      </p:sp>
      <p:sp>
        <p:nvSpPr>
          <p:cNvPr id="380" name="Freeform 379">
            <a:extLst>
              <a:ext uri="{FF2B5EF4-FFF2-40B4-BE49-F238E27FC236}">
                <a16:creationId xmlns:a16="http://schemas.microsoft.com/office/drawing/2014/main" id="{72101928-9551-4C2F-B9F1-E6AB80050471}"/>
              </a:ext>
            </a:extLst>
          </p:cNvPr>
          <p:cNvSpPr>
            <a:spLocks noChangeArrowheads="1"/>
          </p:cNvSpPr>
          <p:nvPr/>
        </p:nvSpPr>
        <p:spPr bwMode="auto">
          <a:xfrm>
            <a:off x="4574457" y="4332587"/>
            <a:ext cx="497112" cy="497112"/>
          </a:xfrm>
          <a:custGeom>
            <a:avLst/>
            <a:gdLst>
              <a:gd name="T0" fmla="*/ 742 w 799"/>
              <a:gd name="T1" fmla="*/ 319 h 799"/>
              <a:gd name="T2" fmla="*/ 634 w 799"/>
              <a:gd name="T3" fmla="*/ 273 h 799"/>
              <a:gd name="T4" fmla="*/ 601 w 799"/>
              <a:gd name="T5" fmla="*/ 254 h 799"/>
              <a:gd name="T6" fmla="*/ 479 w 799"/>
              <a:gd name="T7" fmla="*/ 314 h 799"/>
              <a:gd name="T8" fmla="*/ 408 w 799"/>
              <a:gd name="T9" fmla="*/ 408 h 799"/>
              <a:gd name="T10" fmla="*/ 334 w 799"/>
              <a:gd name="T11" fmla="*/ 407 h 799"/>
              <a:gd name="T12" fmla="*/ 290 w 799"/>
              <a:gd name="T13" fmla="*/ 536 h 799"/>
              <a:gd name="T14" fmla="*/ 307 w 799"/>
              <a:gd name="T15" fmla="*/ 653 h 799"/>
              <a:gd name="T16" fmla="*/ 254 w 799"/>
              <a:gd name="T17" fmla="*/ 705 h 799"/>
              <a:gd name="T18" fmla="*/ 72 w 799"/>
              <a:gd name="T19" fmla="*/ 762 h 799"/>
              <a:gd name="T20" fmla="*/ 36 w 799"/>
              <a:gd name="T21" fmla="*/ 417 h 799"/>
              <a:gd name="T22" fmla="*/ 98 w 799"/>
              <a:gd name="T23" fmla="*/ 391 h 799"/>
              <a:gd name="T24" fmla="*/ 191 w 799"/>
              <a:gd name="T25" fmla="*/ 317 h 799"/>
              <a:gd name="T26" fmla="*/ 247 w 799"/>
              <a:gd name="T27" fmla="*/ 344 h 799"/>
              <a:gd name="T28" fmla="*/ 338 w 799"/>
              <a:gd name="T29" fmla="*/ 262 h 799"/>
              <a:gd name="T30" fmla="*/ 317 w 799"/>
              <a:gd name="T31" fmla="*/ 191 h 799"/>
              <a:gd name="T32" fmla="*/ 391 w 799"/>
              <a:gd name="T33" fmla="*/ 98 h 799"/>
              <a:gd name="T34" fmla="*/ 417 w 799"/>
              <a:gd name="T35" fmla="*/ 36 h 799"/>
              <a:gd name="T36" fmla="*/ 762 w 799"/>
              <a:gd name="T37" fmla="*/ 72 h 799"/>
              <a:gd name="T38" fmla="*/ 762 w 799"/>
              <a:gd name="T39" fmla="*/ 465 h 799"/>
              <a:gd name="T40" fmla="*/ 435 w 799"/>
              <a:gd name="T41" fmla="*/ 653 h 799"/>
              <a:gd name="T42" fmla="*/ 306 w 799"/>
              <a:gd name="T43" fmla="*/ 762 h 799"/>
              <a:gd name="T44" fmla="*/ 325 w 799"/>
              <a:gd name="T45" fmla="*/ 685 h 799"/>
              <a:gd name="T46" fmla="*/ 354 w 799"/>
              <a:gd name="T47" fmla="*/ 573 h 799"/>
              <a:gd name="T48" fmla="*/ 317 w 799"/>
              <a:gd name="T49" fmla="*/ 511 h 799"/>
              <a:gd name="T50" fmla="*/ 361 w 799"/>
              <a:gd name="T51" fmla="*/ 433 h 799"/>
              <a:gd name="T52" fmla="*/ 434 w 799"/>
              <a:gd name="T53" fmla="*/ 434 h 799"/>
              <a:gd name="T54" fmla="*/ 517 w 799"/>
              <a:gd name="T55" fmla="*/ 353 h 799"/>
              <a:gd name="T56" fmla="*/ 602 w 799"/>
              <a:gd name="T57" fmla="*/ 291 h 799"/>
              <a:gd name="T58" fmla="*/ 635 w 799"/>
              <a:gd name="T59" fmla="*/ 339 h 799"/>
              <a:gd name="T60" fmla="*/ 733 w 799"/>
              <a:gd name="T61" fmla="*/ 354 h 799"/>
              <a:gd name="T62" fmla="*/ 762 w 799"/>
              <a:gd name="T63" fmla="*/ 465 h 799"/>
              <a:gd name="T64" fmla="*/ 706 w 799"/>
              <a:gd name="T65" fmla="*/ 603 h 799"/>
              <a:gd name="T66" fmla="*/ 600 w 799"/>
              <a:gd name="T67" fmla="*/ 603 h 799"/>
              <a:gd name="T68" fmla="*/ 653 w 799"/>
              <a:gd name="T69" fmla="*/ 471 h 799"/>
              <a:gd name="T70" fmla="*/ 762 w 799"/>
              <a:gd name="T71" fmla="*/ 572 h 799"/>
              <a:gd name="T72" fmla="*/ 726 w 799"/>
              <a:gd name="T73" fmla="*/ 762 h 799"/>
              <a:gd name="T74" fmla="*/ 671 w 799"/>
              <a:gd name="T75" fmla="*/ 723 h 799"/>
              <a:gd name="T76" fmla="*/ 723 w 799"/>
              <a:gd name="T77" fmla="*/ 635 h 799"/>
              <a:gd name="T78" fmla="*/ 762 w 799"/>
              <a:gd name="T79" fmla="*/ 726 h 799"/>
              <a:gd name="T80" fmla="*/ 653 w 799"/>
              <a:gd name="T81" fmla="*/ 617 h 799"/>
              <a:gd name="T82" fmla="*/ 653 w 799"/>
              <a:gd name="T83" fmla="*/ 689 h 799"/>
              <a:gd name="T84" fmla="*/ 635 w 799"/>
              <a:gd name="T85" fmla="*/ 762 h 799"/>
              <a:gd name="T86" fmla="*/ 471 w 799"/>
              <a:gd name="T87" fmla="*/ 653 h 799"/>
              <a:gd name="T88" fmla="*/ 583 w 799"/>
              <a:gd name="T89" fmla="*/ 635 h 799"/>
              <a:gd name="T90" fmla="*/ 635 w 799"/>
              <a:gd name="T91" fmla="*/ 723 h 799"/>
              <a:gd name="T92" fmla="*/ 36 w 799"/>
              <a:gd name="T93" fmla="*/ 199 h 799"/>
              <a:gd name="T94" fmla="*/ 381 w 799"/>
              <a:gd name="T95" fmla="*/ 36 h 799"/>
              <a:gd name="T96" fmla="*/ 380 w 799"/>
              <a:gd name="T97" fmla="*/ 63 h 799"/>
              <a:gd name="T98" fmla="*/ 317 w 799"/>
              <a:gd name="T99" fmla="*/ 98 h 799"/>
              <a:gd name="T100" fmla="*/ 286 w 799"/>
              <a:gd name="T101" fmla="*/ 210 h 799"/>
              <a:gd name="T102" fmla="*/ 243 w 799"/>
              <a:gd name="T103" fmla="*/ 306 h 799"/>
              <a:gd name="T104" fmla="*/ 191 w 799"/>
              <a:gd name="T105" fmla="*/ 281 h 799"/>
              <a:gd name="T106" fmla="*/ 98 w 799"/>
              <a:gd name="T107" fmla="*/ 317 h 799"/>
              <a:gd name="T108" fmla="*/ 63 w 799"/>
              <a:gd name="T109" fmla="*/ 380 h 799"/>
              <a:gd name="T110" fmla="*/ 36 w 799"/>
              <a:gd name="T111" fmla="*/ 381 h 799"/>
              <a:gd name="T112" fmla="*/ 36 w 799"/>
              <a:gd name="T113" fmla="*/ 72 h 799"/>
              <a:gd name="T114" fmla="*/ 162 w 799"/>
              <a:gd name="T115" fmla="*/ 36 h 799"/>
              <a:gd name="T116" fmla="*/ 36 w 799"/>
              <a:gd name="T117" fmla="*/ 72 h 799"/>
              <a:gd name="T118" fmla="*/ 72 w 799"/>
              <a:gd name="T119" fmla="*/ 0 h 799"/>
              <a:gd name="T120" fmla="*/ 0 w 799"/>
              <a:gd name="T121" fmla="*/ 726 h 799"/>
              <a:gd name="T122" fmla="*/ 726 w 799"/>
              <a:gd name="T123" fmla="*/ 798 h 799"/>
              <a:gd name="T124" fmla="*/ 798 w 799"/>
              <a:gd name="T125" fmla="*/ 72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9" h="799">
                <a:moveTo>
                  <a:pt x="762" y="299"/>
                </a:moveTo>
                <a:lnTo>
                  <a:pt x="742" y="319"/>
                </a:lnTo>
                <a:cubicBezTo>
                  <a:pt x="713" y="311"/>
                  <a:pt x="683" y="308"/>
                  <a:pt x="653" y="308"/>
                </a:cubicBezTo>
                <a:lnTo>
                  <a:pt x="634" y="273"/>
                </a:lnTo>
                <a:cubicBezTo>
                  <a:pt x="630" y="266"/>
                  <a:pt x="625" y="260"/>
                  <a:pt x="619" y="256"/>
                </a:cubicBezTo>
                <a:cubicBezTo>
                  <a:pt x="613" y="253"/>
                  <a:pt x="608" y="252"/>
                  <a:pt x="601" y="254"/>
                </a:cubicBezTo>
                <a:lnTo>
                  <a:pt x="498" y="281"/>
                </a:lnTo>
                <a:cubicBezTo>
                  <a:pt x="484" y="285"/>
                  <a:pt x="480" y="300"/>
                  <a:pt x="479" y="314"/>
                </a:cubicBezTo>
                <a:lnTo>
                  <a:pt x="480" y="353"/>
                </a:lnTo>
                <a:cubicBezTo>
                  <a:pt x="454" y="369"/>
                  <a:pt x="430" y="387"/>
                  <a:pt x="408" y="408"/>
                </a:cubicBezTo>
                <a:lnTo>
                  <a:pt x="371" y="397"/>
                </a:lnTo>
                <a:cubicBezTo>
                  <a:pt x="357" y="394"/>
                  <a:pt x="341" y="394"/>
                  <a:pt x="334" y="407"/>
                </a:cubicBezTo>
                <a:lnTo>
                  <a:pt x="280" y="499"/>
                </a:lnTo>
                <a:cubicBezTo>
                  <a:pt x="273" y="512"/>
                  <a:pt x="281" y="526"/>
                  <a:pt x="290" y="536"/>
                </a:cubicBezTo>
                <a:lnTo>
                  <a:pt x="319" y="563"/>
                </a:lnTo>
                <a:cubicBezTo>
                  <a:pt x="311" y="593"/>
                  <a:pt x="307" y="623"/>
                  <a:pt x="307" y="653"/>
                </a:cubicBezTo>
                <a:lnTo>
                  <a:pt x="273" y="672"/>
                </a:lnTo>
                <a:cubicBezTo>
                  <a:pt x="261" y="679"/>
                  <a:pt x="250" y="691"/>
                  <a:pt x="254" y="705"/>
                </a:cubicBezTo>
                <a:lnTo>
                  <a:pt x="269" y="762"/>
                </a:lnTo>
                <a:lnTo>
                  <a:pt x="72" y="762"/>
                </a:lnTo>
                <a:cubicBezTo>
                  <a:pt x="53" y="762"/>
                  <a:pt x="36" y="745"/>
                  <a:pt x="36" y="726"/>
                </a:cubicBezTo>
                <a:lnTo>
                  <a:pt x="36" y="417"/>
                </a:lnTo>
                <a:lnTo>
                  <a:pt x="72" y="417"/>
                </a:lnTo>
                <a:cubicBezTo>
                  <a:pt x="86" y="417"/>
                  <a:pt x="94" y="403"/>
                  <a:pt x="98" y="391"/>
                </a:cubicBezTo>
                <a:lnTo>
                  <a:pt x="107" y="351"/>
                </a:lnTo>
                <a:cubicBezTo>
                  <a:pt x="137" y="344"/>
                  <a:pt x="165" y="332"/>
                  <a:pt x="191" y="317"/>
                </a:cubicBezTo>
                <a:lnTo>
                  <a:pt x="225" y="338"/>
                </a:lnTo>
                <a:cubicBezTo>
                  <a:pt x="232" y="341"/>
                  <a:pt x="240" y="344"/>
                  <a:pt x="247" y="344"/>
                </a:cubicBezTo>
                <a:cubicBezTo>
                  <a:pt x="252" y="344"/>
                  <a:pt x="258" y="342"/>
                  <a:pt x="263" y="338"/>
                </a:cubicBezTo>
                <a:lnTo>
                  <a:pt x="338" y="262"/>
                </a:lnTo>
                <a:cubicBezTo>
                  <a:pt x="348" y="252"/>
                  <a:pt x="345" y="236"/>
                  <a:pt x="338" y="225"/>
                </a:cubicBezTo>
                <a:lnTo>
                  <a:pt x="317" y="191"/>
                </a:lnTo>
                <a:cubicBezTo>
                  <a:pt x="332" y="165"/>
                  <a:pt x="344" y="137"/>
                  <a:pt x="352" y="108"/>
                </a:cubicBezTo>
                <a:lnTo>
                  <a:pt x="391" y="98"/>
                </a:lnTo>
                <a:cubicBezTo>
                  <a:pt x="404" y="93"/>
                  <a:pt x="417" y="85"/>
                  <a:pt x="417" y="71"/>
                </a:cubicBezTo>
                <a:lnTo>
                  <a:pt x="417" y="36"/>
                </a:lnTo>
                <a:lnTo>
                  <a:pt x="726" y="36"/>
                </a:lnTo>
                <a:cubicBezTo>
                  <a:pt x="745" y="36"/>
                  <a:pt x="762" y="52"/>
                  <a:pt x="762" y="72"/>
                </a:cubicBezTo>
                <a:lnTo>
                  <a:pt x="762" y="299"/>
                </a:lnTo>
                <a:close/>
                <a:moveTo>
                  <a:pt x="762" y="465"/>
                </a:moveTo>
                <a:cubicBezTo>
                  <a:pt x="729" y="446"/>
                  <a:pt x="693" y="435"/>
                  <a:pt x="653" y="435"/>
                </a:cubicBezTo>
                <a:cubicBezTo>
                  <a:pt x="532" y="435"/>
                  <a:pt x="435" y="533"/>
                  <a:pt x="435" y="653"/>
                </a:cubicBezTo>
                <a:cubicBezTo>
                  <a:pt x="435" y="693"/>
                  <a:pt x="446" y="729"/>
                  <a:pt x="465" y="762"/>
                </a:cubicBezTo>
                <a:lnTo>
                  <a:pt x="306" y="762"/>
                </a:lnTo>
                <a:lnTo>
                  <a:pt x="291" y="704"/>
                </a:lnTo>
                <a:lnTo>
                  <a:pt x="325" y="685"/>
                </a:lnTo>
                <a:cubicBezTo>
                  <a:pt x="336" y="678"/>
                  <a:pt x="343" y="666"/>
                  <a:pt x="343" y="653"/>
                </a:cubicBezTo>
                <a:cubicBezTo>
                  <a:pt x="343" y="626"/>
                  <a:pt x="347" y="598"/>
                  <a:pt x="354" y="573"/>
                </a:cubicBezTo>
                <a:cubicBezTo>
                  <a:pt x="357" y="560"/>
                  <a:pt x="353" y="546"/>
                  <a:pt x="344" y="538"/>
                </a:cubicBezTo>
                <a:lnTo>
                  <a:pt x="317" y="511"/>
                </a:lnTo>
                <a:lnTo>
                  <a:pt x="316" y="511"/>
                </a:lnTo>
                <a:lnTo>
                  <a:pt x="361" y="433"/>
                </a:lnTo>
                <a:lnTo>
                  <a:pt x="399" y="443"/>
                </a:lnTo>
                <a:cubicBezTo>
                  <a:pt x="411" y="447"/>
                  <a:pt x="425" y="443"/>
                  <a:pt x="434" y="434"/>
                </a:cubicBezTo>
                <a:cubicBezTo>
                  <a:pt x="453" y="415"/>
                  <a:pt x="474" y="399"/>
                  <a:pt x="498" y="385"/>
                </a:cubicBezTo>
                <a:cubicBezTo>
                  <a:pt x="510" y="378"/>
                  <a:pt x="517" y="366"/>
                  <a:pt x="517" y="353"/>
                </a:cubicBezTo>
                <a:lnTo>
                  <a:pt x="516" y="314"/>
                </a:lnTo>
                <a:lnTo>
                  <a:pt x="602" y="291"/>
                </a:lnTo>
                <a:lnTo>
                  <a:pt x="621" y="325"/>
                </a:lnTo>
                <a:cubicBezTo>
                  <a:pt x="624" y="331"/>
                  <a:pt x="629" y="336"/>
                  <a:pt x="635" y="339"/>
                </a:cubicBezTo>
                <a:cubicBezTo>
                  <a:pt x="640" y="342"/>
                  <a:pt x="646" y="344"/>
                  <a:pt x="653" y="344"/>
                </a:cubicBezTo>
                <a:cubicBezTo>
                  <a:pt x="680" y="344"/>
                  <a:pt x="707" y="347"/>
                  <a:pt x="733" y="354"/>
                </a:cubicBezTo>
                <a:cubicBezTo>
                  <a:pt x="743" y="357"/>
                  <a:pt x="753" y="355"/>
                  <a:pt x="762" y="350"/>
                </a:cubicBezTo>
                <a:lnTo>
                  <a:pt x="762" y="465"/>
                </a:lnTo>
                <a:close/>
                <a:moveTo>
                  <a:pt x="762" y="572"/>
                </a:moveTo>
                <a:lnTo>
                  <a:pt x="706" y="603"/>
                </a:lnTo>
                <a:cubicBezTo>
                  <a:pt x="692" y="590"/>
                  <a:pt x="674" y="580"/>
                  <a:pt x="653" y="580"/>
                </a:cubicBezTo>
                <a:cubicBezTo>
                  <a:pt x="632" y="580"/>
                  <a:pt x="614" y="590"/>
                  <a:pt x="600" y="603"/>
                </a:cubicBezTo>
                <a:lnTo>
                  <a:pt x="504" y="550"/>
                </a:lnTo>
                <a:cubicBezTo>
                  <a:pt x="537" y="503"/>
                  <a:pt x="591" y="471"/>
                  <a:pt x="653" y="471"/>
                </a:cubicBezTo>
                <a:cubicBezTo>
                  <a:pt x="694" y="471"/>
                  <a:pt x="731" y="486"/>
                  <a:pt x="762" y="509"/>
                </a:cubicBezTo>
                <a:lnTo>
                  <a:pt x="762" y="572"/>
                </a:lnTo>
                <a:close/>
                <a:moveTo>
                  <a:pt x="762" y="726"/>
                </a:moveTo>
                <a:cubicBezTo>
                  <a:pt x="762" y="745"/>
                  <a:pt x="745" y="762"/>
                  <a:pt x="726" y="762"/>
                </a:cubicBezTo>
                <a:lnTo>
                  <a:pt x="671" y="762"/>
                </a:lnTo>
                <a:lnTo>
                  <a:pt x="671" y="723"/>
                </a:lnTo>
                <a:cubicBezTo>
                  <a:pt x="703" y="715"/>
                  <a:pt x="726" y="687"/>
                  <a:pt x="726" y="653"/>
                </a:cubicBezTo>
                <a:cubicBezTo>
                  <a:pt x="726" y="647"/>
                  <a:pt x="725" y="641"/>
                  <a:pt x="723" y="635"/>
                </a:cubicBezTo>
                <a:lnTo>
                  <a:pt x="762" y="613"/>
                </a:lnTo>
                <a:lnTo>
                  <a:pt x="762" y="726"/>
                </a:lnTo>
                <a:close/>
                <a:moveTo>
                  <a:pt x="617" y="653"/>
                </a:moveTo>
                <a:cubicBezTo>
                  <a:pt x="617" y="633"/>
                  <a:pt x="633" y="617"/>
                  <a:pt x="653" y="617"/>
                </a:cubicBezTo>
                <a:cubicBezTo>
                  <a:pt x="673" y="617"/>
                  <a:pt x="689" y="633"/>
                  <a:pt x="689" y="653"/>
                </a:cubicBezTo>
                <a:cubicBezTo>
                  <a:pt x="689" y="673"/>
                  <a:pt x="673" y="689"/>
                  <a:pt x="653" y="689"/>
                </a:cubicBezTo>
                <a:cubicBezTo>
                  <a:pt x="633" y="689"/>
                  <a:pt x="617" y="673"/>
                  <a:pt x="617" y="653"/>
                </a:cubicBezTo>
                <a:close/>
                <a:moveTo>
                  <a:pt x="635" y="762"/>
                </a:moveTo>
                <a:lnTo>
                  <a:pt x="508" y="762"/>
                </a:lnTo>
                <a:cubicBezTo>
                  <a:pt x="485" y="731"/>
                  <a:pt x="471" y="694"/>
                  <a:pt x="471" y="653"/>
                </a:cubicBezTo>
                <a:cubicBezTo>
                  <a:pt x="471" y="627"/>
                  <a:pt x="477" y="603"/>
                  <a:pt x="486" y="581"/>
                </a:cubicBezTo>
                <a:lnTo>
                  <a:pt x="583" y="635"/>
                </a:lnTo>
                <a:cubicBezTo>
                  <a:pt x="582" y="641"/>
                  <a:pt x="580" y="647"/>
                  <a:pt x="580" y="653"/>
                </a:cubicBezTo>
                <a:cubicBezTo>
                  <a:pt x="580" y="687"/>
                  <a:pt x="604" y="715"/>
                  <a:pt x="635" y="723"/>
                </a:cubicBezTo>
                <a:lnTo>
                  <a:pt x="635" y="762"/>
                </a:lnTo>
                <a:close/>
                <a:moveTo>
                  <a:pt x="36" y="199"/>
                </a:moveTo>
                <a:cubicBezTo>
                  <a:pt x="122" y="190"/>
                  <a:pt x="190" y="121"/>
                  <a:pt x="199" y="36"/>
                </a:cubicBezTo>
                <a:lnTo>
                  <a:pt x="381" y="36"/>
                </a:lnTo>
                <a:lnTo>
                  <a:pt x="381" y="63"/>
                </a:lnTo>
                <a:lnTo>
                  <a:pt x="380" y="63"/>
                </a:lnTo>
                <a:lnTo>
                  <a:pt x="343" y="72"/>
                </a:lnTo>
                <a:cubicBezTo>
                  <a:pt x="331" y="75"/>
                  <a:pt x="320" y="85"/>
                  <a:pt x="317" y="98"/>
                </a:cubicBezTo>
                <a:cubicBezTo>
                  <a:pt x="310" y="124"/>
                  <a:pt x="300" y="149"/>
                  <a:pt x="286" y="172"/>
                </a:cubicBezTo>
                <a:cubicBezTo>
                  <a:pt x="279" y="184"/>
                  <a:pt x="279" y="198"/>
                  <a:pt x="286" y="210"/>
                </a:cubicBezTo>
                <a:lnTo>
                  <a:pt x="306" y="243"/>
                </a:lnTo>
                <a:lnTo>
                  <a:pt x="243" y="306"/>
                </a:lnTo>
                <a:lnTo>
                  <a:pt x="209" y="286"/>
                </a:lnTo>
                <a:cubicBezTo>
                  <a:pt x="204" y="282"/>
                  <a:pt x="198" y="281"/>
                  <a:pt x="191" y="281"/>
                </a:cubicBezTo>
                <a:cubicBezTo>
                  <a:pt x="185" y="281"/>
                  <a:pt x="178" y="282"/>
                  <a:pt x="172" y="286"/>
                </a:cubicBezTo>
                <a:cubicBezTo>
                  <a:pt x="149" y="299"/>
                  <a:pt x="124" y="310"/>
                  <a:pt x="98" y="317"/>
                </a:cubicBezTo>
                <a:cubicBezTo>
                  <a:pt x="85" y="320"/>
                  <a:pt x="76" y="330"/>
                  <a:pt x="72" y="343"/>
                </a:cubicBezTo>
                <a:lnTo>
                  <a:pt x="63" y="380"/>
                </a:lnTo>
                <a:lnTo>
                  <a:pt x="63" y="381"/>
                </a:lnTo>
                <a:lnTo>
                  <a:pt x="36" y="381"/>
                </a:lnTo>
                <a:lnTo>
                  <a:pt x="36" y="199"/>
                </a:lnTo>
                <a:close/>
                <a:moveTo>
                  <a:pt x="36" y="72"/>
                </a:moveTo>
                <a:cubicBezTo>
                  <a:pt x="36" y="52"/>
                  <a:pt x="53" y="36"/>
                  <a:pt x="72" y="36"/>
                </a:cubicBezTo>
                <a:lnTo>
                  <a:pt x="162" y="36"/>
                </a:lnTo>
                <a:cubicBezTo>
                  <a:pt x="153" y="102"/>
                  <a:pt x="101" y="153"/>
                  <a:pt x="36" y="162"/>
                </a:cubicBezTo>
                <a:lnTo>
                  <a:pt x="36" y="72"/>
                </a:lnTo>
                <a:close/>
                <a:moveTo>
                  <a:pt x="726" y="0"/>
                </a:moveTo>
                <a:lnTo>
                  <a:pt x="72" y="0"/>
                </a:lnTo>
                <a:cubicBezTo>
                  <a:pt x="32" y="0"/>
                  <a:pt x="0" y="32"/>
                  <a:pt x="0" y="72"/>
                </a:cubicBezTo>
                <a:lnTo>
                  <a:pt x="0" y="726"/>
                </a:lnTo>
                <a:cubicBezTo>
                  <a:pt x="0" y="765"/>
                  <a:pt x="32" y="798"/>
                  <a:pt x="72" y="798"/>
                </a:cubicBezTo>
                <a:lnTo>
                  <a:pt x="726" y="798"/>
                </a:lnTo>
                <a:cubicBezTo>
                  <a:pt x="766" y="798"/>
                  <a:pt x="798" y="765"/>
                  <a:pt x="798" y="726"/>
                </a:cubicBezTo>
                <a:lnTo>
                  <a:pt x="798" y="72"/>
                </a:lnTo>
                <a:cubicBezTo>
                  <a:pt x="798" y="32"/>
                  <a:pt x="766" y="0"/>
                  <a:pt x="726" y="0"/>
                </a:cubicBezTo>
                <a:close/>
              </a:path>
            </a:pathLst>
          </a:custGeom>
          <a:solidFill>
            <a:schemeClr val="bg1"/>
          </a:solidFill>
          <a:ln>
            <a:noFill/>
          </a:ln>
          <a:effectLst/>
        </p:spPr>
        <p:txBody>
          <a:bodyPr wrap="none" anchor="ctr"/>
          <a:lstStyle/>
          <a:p>
            <a:endParaRPr lang="en-US" sz="900" dirty="0">
              <a:latin typeface="DM Sans" pitchFamily="2" charset="77"/>
            </a:endParaRPr>
          </a:p>
        </p:txBody>
      </p:sp>
      <p:sp>
        <p:nvSpPr>
          <p:cNvPr id="32" name="TextBox 31">
            <a:extLst>
              <a:ext uri="{FF2B5EF4-FFF2-40B4-BE49-F238E27FC236}">
                <a16:creationId xmlns:a16="http://schemas.microsoft.com/office/drawing/2014/main" id="{9023AC4F-1DFC-4675-BA4A-602E0ABDB041}"/>
              </a:ext>
            </a:extLst>
          </p:cNvPr>
          <p:cNvSpPr txBox="1"/>
          <p:nvPr/>
        </p:nvSpPr>
        <p:spPr>
          <a:xfrm>
            <a:off x="3685849" y="1966466"/>
            <a:ext cx="3352177" cy="1015663"/>
          </a:xfrm>
          <a:prstGeom prst="rect">
            <a:avLst/>
          </a:prstGeom>
          <a:noFill/>
        </p:spPr>
        <p:txBody>
          <a:bodyPr wrap="square" rtlCol="0" anchor="t">
            <a:spAutoFit/>
          </a:bodyPr>
          <a:lstStyle/>
          <a:p>
            <a:r>
              <a:rPr lang="en-US" sz="2000" spc="-15" dirty="0">
                <a:latin typeface="DM Sans" pitchFamily="2" charset="77"/>
              </a:rPr>
              <a:t>Students will examine the role of income and expenses in budgeting. </a:t>
            </a:r>
          </a:p>
        </p:txBody>
      </p:sp>
      <p:sp>
        <p:nvSpPr>
          <p:cNvPr id="33" name="TextBox 32">
            <a:extLst>
              <a:ext uri="{FF2B5EF4-FFF2-40B4-BE49-F238E27FC236}">
                <a16:creationId xmlns:a16="http://schemas.microsoft.com/office/drawing/2014/main" id="{412FBA2A-1473-496E-9F63-5A0DFE16F4D4}"/>
              </a:ext>
            </a:extLst>
          </p:cNvPr>
          <p:cNvSpPr txBox="1"/>
          <p:nvPr/>
        </p:nvSpPr>
        <p:spPr>
          <a:xfrm>
            <a:off x="3685006" y="1622905"/>
            <a:ext cx="2064668" cy="387991"/>
          </a:xfrm>
          <a:prstGeom prst="rect">
            <a:avLst/>
          </a:prstGeom>
          <a:noFill/>
        </p:spPr>
        <p:txBody>
          <a:bodyPr wrap="none" rtlCol="0" anchor="b">
            <a:spAutoFit/>
          </a:bodyPr>
          <a:lstStyle/>
          <a:p>
            <a:pPr algn="ctr">
              <a:lnSpc>
                <a:spcPts val="2160"/>
              </a:lnSpc>
            </a:pPr>
            <a:r>
              <a:rPr lang="en-US" sz="2800" b="1" spc="-15" dirty="0">
                <a:solidFill>
                  <a:schemeClr val="tx2"/>
                </a:solidFill>
                <a:latin typeface="DM Sans" pitchFamily="2" charset="77"/>
              </a:rPr>
              <a:t>Objective 2</a:t>
            </a:r>
          </a:p>
        </p:txBody>
      </p:sp>
      <p:sp>
        <p:nvSpPr>
          <p:cNvPr id="42" name="TextBox 41">
            <a:extLst>
              <a:ext uri="{FF2B5EF4-FFF2-40B4-BE49-F238E27FC236}">
                <a16:creationId xmlns:a16="http://schemas.microsoft.com/office/drawing/2014/main" id="{63302AAA-5E5A-4FEB-9273-630A38AAD6CB}"/>
              </a:ext>
            </a:extLst>
          </p:cNvPr>
          <p:cNvSpPr txBox="1"/>
          <p:nvPr/>
        </p:nvSpPr>
        <p:spPr>
          <a:xfrm>
            <a:off x="4033756" y="329420"/>
            <a:ext cx="4100481" cy="656590"/>
          </a:xfrm>
          <a:prstGeom prst="rect">
            <a:avLst/>
          </a:prstGeom>
          <a:noFill/>
        </p:spPr>
        <p:txBody>
          <a:bodyPr wrap="none" rtlCol="0" anchor="b">
            <a:spAutoFit/>
          </a:bodyPr>
          <a:lstStyle/>
          <a:p>
            <a:pPr algn="ctr">
              <a:lnSpc>
                <a:spcPts val="4440"/>
              </a:lnSpc>
            </a:pPr>
            <a:r>
              <a:rPr lang="en-US" sz="3700" b="1" spc="-145" dirty="0">
                <a:solidFill>
                  <a:srgbClr val="0F0F0F"/>
                </a:solidFill>
                <a:latin typeface="DM Sans" pitchFamily="2" charset="77"/>
              </a:rPr>
              <a:t>Lesson Objectives</a:t>
            </a:r>
          </a:p>
        </p:txBody>
      </p:sp>
      <p:sp>
        <p:nvSpPr>
          <p:cNvPr id="43" name="TextBox 42">
            <a:extLst>
              <a:ext uri="{FF2B5EF4-FFF2-40B4-BE49-F238E27FC236}">
                <a16:creationId xmlns:a16="http://schemas.microsoft.com/office/drawing/2014/main" id="{9023AC4F-1DFC-4675-BA4A-602E0ABDB041}"/>
              </a:ext>
            </a:extLst>
          </p:cNvPr>
          <p:cNvSpPr txBox="1"/>
          <p:nvPr/>
        </p:nvSpPr>
        <p:spPr>
          <a:xfrm>
            <a:off x="542881" y="2878474"/>
            <a:ext cx="3064803" cy="1323439"/>
          </a:xfrm>
          <a:prstGeom prst="rect">
            <a:avLst/>
          </a:prstGeom>
          <a:noFill/>
        </p:spPr>
        <p:txBody>
          <a:bodyPr wrap="square" rtlCol="0" anchor="t">
            <a:spAutoFit/>
          </a:bodyPr>
          <a:lstStyle/>
          <a:p>
            <a:r>
              <a:rPr lang="en-US" sz="2000" spc="-15" dirty="0">
                <a:latin typeface="DM Sans" pitchFamily="2" charset="77"/>
              </a:rPr>
              <a:t>Students will articulate the importance of creating and maintaining a personal budget. </a:t>
            </a:r>
          </a:p>
        </p:txBody>
      </p:sp>
      <p:sp>
        <p:nvSpPr>
          <p:cNvPr id="46" name="TextBox 45">
            <a:extLst>
              <a:ext uri="{FF2B5EF4-FFF2-40B4-BE49-F238E27FC236}">
                <a16:creationId xmlns:a16="http://schemas.microsoft.com/office/drawing/2014/main" id="{412FBA2A-1473-496E-9F63-5A0DFE16F4D4}"/>
              </a:ext>
            </a:extLst>
          </p:cNvPr>
          <p:cNvSpPr txBox="1"/>
          <p:nvPr/>
        </p:nvSpPr>
        <p:spPr>
          <a:xfrm>
            <a:off x="553230" y="2600611"/>
            <a:ext cx="2064668" cy="374461"/>
          </a:xfrm>
          <a:prstGeom prst="rect">
            <a:avLst/>
          </a:prstGeom>
          <a:noFill/>
        </p:spPr>
        <p:txBody>
          <a:bodyPr wrap="none" rtlCol="0" anchor="b">
            <a:spAutoFit/>
          </a:bodyPr>
          <a:lstStyle/>
          <a:p>
            <a:pPr algn="ctr">
              <a:lnSpc>
                <a:spcPts val="2160"/>
              </a:lnSpc>
            </a:pPr>
            <a:r>
              <a:rPr lang="en-US" sz="2800" b="1" spc="-15" dirty="0">
                <a:solidFill>
                  <a:schemeClr val="tx2"/>
                </a:solidFill>
                <a:latin typeface="DM Sans" pitchFamily="2" charset="77"/>
              </a:rPr>
              <a:t>Objective 1</a:t>
            </a:r>
          </a:p>
        </p:txBody>
      </p:sp>
      <p:sp>
        <p:nvSpPr>
          <p:cNvPr id="47" name="TextBox 46">
            <a:extLst>
              <a:ext uri="{FF2B5EF4-FFF2-40B4-BE49-F238E27FC236}">
                <a16:creationId xmlns:a16="http://schemas.microsoft.com/office/drawing/2014/main" id="{9023AC4F-1DFC-4675-BA4A-602E0ABDB041}"/>
              </a:ext>
            </a:extLst>
          </p:cNvPr>
          <p:cNvSpPr txBox="1"/>
          <p:nvPr/>
        </p:nvSpPr>
        <p:spPr>
          <a:xfrm>
            <a:off x="6043229" y="5315822"/>
            <a:ext cx="2989260" cy="1016047"/>
          </a:xfrm>
          <a:prstGeom prst="rect">
            <a:avLst/>
          </a:prstGeom>
          <a:noFill/>
        </p:spPr>
        <p:txBody>
          <a:bodyPr wrap="square" rtlCol="0" anchor="t">
            <a:spAutoFit/>
          </a:bodyPr>
          <a:lstStyle/>
          <a:p>
            <a:pPr>
              <a:lnSpc>
                <a:spcPts val="1800"/>
              </a:lnSpc>
            </a:pPr>
            <a:r>
              <a:rPr lang="en-US" sz="2000" spc="-15" dirty="0">
                <a:latin typeface="DM Sans" pitchFamily="2" charset="77"/>
              </a:rPr>
              <a:t>Students will critique their desired spending habits with their expected future incomes.</a:t>
            </a:r>
          </a:p>
        </p:txBody>
      </p:sp>
      <p:sp>
        <p:nvSpPr>
          <p:cNvPr id="48" name="TextBox 47">
            <a:extLst>
              <a:ext uri="{FF2B5EF4-FFF2-40B4-BE49-F238E27FC236}">
                <a16:creationId xmlns:a16="http://schemas.microsoft.com/office/drawing/2014/main" id="{412FBA2A-1473-496E-9F63-5A0DFE16F4D4}"/>
              </a:ext>
            </a:extLst>
          </p:cNvPr>
          <p:cNvSpPr txBox="1"/>
          <p:nvPr/>
        </p:nvSpPr>
        <p:spPr>
          <a:xfrm>
            <a:off x="6053577" y="5024429"/>
            <a:ext cx="2064668" cy="387991"/>
          </a:xfrm>
          <a:prstGeom prst="rect">
            <a:avLst/>
          </a:prstGeom>
          <a:noFill/>
        </p:spPr>
        <p:txBody>
          <a:bodyPr wrap="none" rtlCol="0" anchor="b">
            <a:spAutoFit/>
          </a:bodyPr>
          <a:lstStyle/>
          <a:p>
            <a:pPr algn="ctr">
              <a:lnSpc>
                <a:spcPts val="2160"/>
              </a:lnSpc>
            </a:pPr>
            <a:r>
              <a:rPr lang="en-US" sz="2800" b="1" spc="-15" dirty="0">
                <a:solidFill>
                  <a:schemeClr val="tx2"/>
                </a:solidFill>
                <a:latin typeface="DM Sans" pitchFamily="2" charset="77"/>
              </a:rPr>
              <a:t>Objective 3</a:t>
            </a:r>
          </a:p>
        </p:txBody>
      </p:sp>
      <p:sp>
        <p:nvSpPr>
          <p:cNvPr id="49" name="TextBox 48">
            <a:extLst>
              <a:ext uri="{FF2B5EF4-FFF2-40B4-BE49-F238E27FC236}">
                <a16:creationId xmlns:a16="http://schemas.microsoft.com/office/drawing/2014/main" id="{9023AC4F-1DFC-4675-BA4A-602E0ABDB041}"/>
              </a:ext>
            </a:extLst>
          </p:cNvPr>
          <p:cNvSpPr txBox="1"/>
          <p:nvPr/>
        </p:nvSpPr>
        <p:spPr>
          <a:xfrm>
            <a:off x="8939855" y="4184429"/>
            <a:ext cx="3352177" cy="785215"/>
          </a:xfrm>
          <a:prstGeom prst="rect">
            <a:avLst/>
          </a:prstGeom>
          <a:noFill/>
        </p:spPr>
        <p:txBody>
          <a:bodyPr wrap="square" rtlCol="0" anchor="t">
            <a:spAutoFit/>
          </a:bodyPr>
          <a:lstStyle/>
          <a:p>
            <a:pPr>
              <a:lnSpc>
                <a:spcPts val="1800"/>
              </a:lnSpc>
            </a:pPr>
            <a:r>
              <a:rPr lang="en-US" sz="2000" spc="-15" dirty="0">
                <a:latin typeface="DM Sans" pitchFamily="2" charset="77"/>
              </a:rPr>
              <a:t>Students will create a financially responsible personal budget.</a:t>
            </a:r>
          </a:p>
        </p:txBody>
      </p:sp>
      <p:sp>
        <p:nvSpPr>
          <p:cNvPr id="50" name="TextBox 49">
            <a:extLst>
              <a:ext uri="{FF2B5EF4-FFF2-40B4-BE49-F238E27FC236}">
                <a16:creationId xmlns:a16="http://schemas.microsoft.com/office/drawing/2014/main" id="{412FBA2A-1473-496E-9F63-5A0DFE16F4D4}"/>
              </a:ext>
            </a:extLst>
          </p:cNvPr>
          <p:cNvSpPr txBox="1"/>
          <p:nvPr/>
        </p:nvSpPr>
        <p:spPr>
          <a:xfrm>
            <a:off x="8950204" y="3893036"/>
            <a:ext cx="2064668" cy="387991"/>
          </a:xfrm>
          <a:prstGeom prst="rect">
            <a:avLst/>
          </a:prstGeom>
          <a:noFill/>
        </p:spPr>
        <p:txBody>
          <a:bodyPr wrap="none" rtlCol="0" anchor="b">
            <a:spAutoFit/>
          </a:bodyPr>
          <a:lstStyle/>
          <a:p>
            <a:pPr algn="ctr">
              <a:lnSpc>
                <a:spcPts val="2160"/>
              </a:lnSpc>
            </a:pPr>
            <a:r>
              <a:rPr lang="en-US" sz="2800" b="1" spc="-15" dirty="0">
                <a:solidFill>
                  <a:schemeClr val="tx2"/>
                </a:solidFill>
                <a:latin typeface="DM Sans" pitchFamily="2" charset="77"/>
              </a:rPr>
              <a:t>Objective 4</a:t>
            </a:r>
          </a:p>
        </p:txBody>
      </p:sp>
    </p:spTree>
    <p:extLst>
      <p:ext uri="{BB962C8B-B14F-4D97-AF65-F5344CB8AC3E}">
        <p14:creationId xmlns:p14="http://schemas.microsoft.com/office/powerpoint/2010/main" val="234219252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Полилиния 41"/>
          <p:cNvSpPr/>
          <p:nvPr/>
        </p:nvSpPr>
        <p:spPr>
          <a:xfrm>
            <a:off x="1174164" y="1708399"/>
            <a:ext cx="3294494" cy="3294490"/>
          </a:xfrm>
          <a:custGeom>
            <a:avLst/>
            <a:gdLst>
              <a:gd name="connsiteX0" fmla="*/ 3653141 w 7306282"/>
              <a:gd name="connsiteY0" fmla="*/ 457198 h 7306278"/>
              <a:gd name="connsiteX1" fmla="*/ 457200 w 7306282"/>
              <a:gd name="connsiteY1" fmla="*/ 3653139 h 7306278"/>
              <a:gd name="connsiteX2" fmla="*/ 3653141 w 7306282"/>
              <a:gd name="connsiteY2" fmla="*/ 6849080 h 7306278"/>
              <a:gd name="connsiteX3" fmla="*/ 6849082 w 7306282"/>
              <a:gd name="connsiteY3" fmla="*/ 3653139 h 7306278"/>
              <a:gd name="connsiteX4" fmla="*/ 3653141 w 7306282"/>
              <a:gd name="connsiteY4" fmla="*/ 457198 h 7306278"/>
              <a:gd name="connsiteX5" fmla="*/ 3655908 w 7306282"/>
              <a:gd name="connsiteY5" fmla="*/ 0 h 7306278"/>
              <a:gd name="connsiteX6" fmla="*/ 3841333 w 7306282"/>
              <a:gd name="connsiteY6" fmla="*/ 5535 h 7306278"/>
              <a:gd name="connsiteX7" fmla="*/ 4026758 w 7306282"/>
              <a:gd name="connsiteY7" fmla="*/ 22141 h 7306278"/>
              <a:gd name="connsiteX8" fmla="*/ 4209416 w 7306282"/>
              <a:gd name="connsiteY8" fmla="*/ 44281 h 7306278"/>
              <a:gd name="connsiteX9" fmla="*/ 4389304 w 7306282"/>
              <a:gd name="connsiteY9" fmla="*/ 77491 h 7306278"/>
              <a:gd name="connsiteX10" fmla="*/ 4566427 w 7306282"/>
              <a:gd name="connsiteY10" fmla="*/ 116237 h 7306278"/>
              <a:gd name="connsiteX11" fmla="*/ 4738014 w 7306282"/>
              <a:gd name="connsiteY11" fmla="*/ 166052 h 7306278"/>
              <a:gd name="connsiteX12" fmla="*/ 4906833 w 7306282"/>
              <a:gd name="connsiteY12" fmla="*/ 224170 h 7306278"/>
              <a:gd name="connsiteX13" fmla="*/ 5075653 w 7306282"/>
              <a:gd name="connsiteY13" fmla="*/ 290590 h 7306278"/>
              <a:gd name="connsiteX14" fmla="*/ 5236169 w 7306282"/>
              <a:gd name="connsiteY14" fmla="*/ 362547 h 7306278"/>
              <a:gd name="connsiteX15" fmla="*/ 5393918 w 7306282"/>
              <a:gd name="connsiteY15" fmla="*/ 442805 h 7306278"/>
              <a:gd name="connsiteX16" fmla="*/ 5546133 w 7306282"/>
              <a:gd name="connsiteY16" fmla="*/ 531366 h 7306278"/>
              <a:gd name="connsiteX17" fmla="*/ 5692812 w 7306282"/>
              <a:gd name="connsiteY17" fmla="*/ 625462 h 7306278"/>
              <a:gd name="connsiteX18" fmla="*/ 5836724 w 7306282"/>
              <a:gd name="connsiteY18" fmla="*/ 727861 h 7306278"/>
              <a:gd name="connsiteX19" fmla="*/ 5977868 w 7306282"/>
              <a:gd name="connsiteY19" fmla="*/ 835794 h 7306278"/>
              <a:gd name="connsiteX20" fmla="*/ 6110709 w 7306282"/>
              <a:gd name="connsiteY20" fmla="*/ 952031 h 7306278"/>
              <a:gd name="connsiteX21" fmla="*/ 6238016 w 7306282"/>
              <a:gd name="connsiteY21" fmla="*/ 1071034 h 7306278"/>
              <a:gd name="connsiteX22" fmla="*/ 6354252 w 7306282"/>
              <a:gd name="connsiteY22" fmla="*/ 1198341 h 7306278"/>
              <a:gd name="connsiteX23" fmla="*/ 6470488 w 7306282"/>
              <a:gd name="connsiteY23" fmla="*/ 1331182 h 7306278"/>
              <a:gd name="connsiteX24" fmla="*/ 6578422 w 7306282"/>
              <a:gd name="connsiteY24" fmla="*/ 1469559 h 7306278"/>
              <a:gd name="connsiteX25" fmla="*/ 6680820 w 7306282"/>
              <a:gd name="connsiteY25" fmla="*/ 1613471 h 7306278"/>
              <a:gd name="connsiteX26" fmla="*/ 6777684 w 7306282"/>
              <a:gd name="connsiteY26" fmla="*/ 1760149 h 7306278"/>
              <a:gd name="connsiteX27" fmla="*/ 6863477 w 7306282"/>
              <a:gd name="connsiteY27" fmla="*/ 1912364 h 7306278"/>
              <a:gd name="connsiteX28" fmla="*/ 6943736 w 7306282"/>
              <a:gd name="connsiteY28" fmla="*/ 2070113 h 7306278"/>
              <a:gd name="connsiteX29" fmla="*/ 7018458 w 7306282"/>
              <a:gd name="connsiteY29" fmla="*/ 2233397 h 7306278"/>
              <a:gd name="connsiteX30" fmla="*/ 7082112 w 7306282"/>
              <a:gd name="connsiteY30" fmla="*/ 2399449 h 7306278"/>
              <a:gd name="connsiteX31" fmla="*/ 7142998 w 7306282"/>
              <a:gd name="connsiteY31" fmla="*/ 2568268 h 7306278"/>
              <a:gd name="connsiteX32" fmla="*/ 7190046 w 7306282"/>
              <a:gd name="connsiteY32" fmla="*/ 2742622 h 7306278"/>
              <a:gd name="connsiteX33" fmla="*/ 7228791 w 7306282"/>
              <a:gd name="connsiteY33" fmla="*/ 2916976 h 7306278"/>
              <a:gd name="connsiteX34" fmla="*/ 7264769 w 7306282"/>
              <a:gd name="connsiteY34" fmla="*/ 3096866 h 7306278"/>
              <a:gd name="connsiteX35" fmla="*/ 7286910 w 7306282"/>
              <a:gd name="connsiteY35" fmla="*/ 3279523 h 7306278"/>
              <a:gd name="connsiteX36" fmla="*/ 7300748 w 7306282"/>
              <a:gd name="connsiteY36" fmla="*/ 3464947 h 7306278"/>
              <a:gd name="connsiteX37" fmla="*/ 7306282 w 7306282"/>
              <a:gd name="connsiteY37" fmla="*/ 3653140 h 7306278"/>
              <a:gd name="connsiteX38" fmla="*/ 7300748 w 7306282"/>
              <a:gd name="connsiteY38" fmla="*/ 3841331 h 7306278"/>
              <a:gd name="connsiteX39" fmla="*/ 7286910 w 7306282"/>
              <a:gd name="connsiteY39" fmla="*/ 4026756 h 7306278"/>
              <a:gd name="connsiteX40" fmla="*/ 7264769 w 7306282"/>
              <a:gd name="connsiteY40" fmla="*/ 4209413 h 7306278"/>
              <a:gd name="connsiteX41" fmla="*/ 7228791 w 7306282"/>
              <a:gd name="connsiteY41" fmla="*/ 4392070 h 7306278"/>
              <a:gd name="connsiteX42" fmla="*/ 7190046 w 7306282"/>
              <a:gd name="connsiteY42" fmla="*/ 4566425 h 7306278"/>
              <a:gd name="connsiteX43" fmla="*/ 7142998 w 7306282"/>
              <a:gd name="connsiteY43" fmla="*/ 4738011 h 7306278"/>
              <a:gd name="connsiteX44" fmla="*/ 7082112 w 7306282"/>
              <a:gd name="connsiteY44" fmla="*/ 4909598 h 7306278"/>
              <a:gd name="connsiteX45" fmla="*/ 7018458 w 7306282"/>
              <a:gd name="connsiteY45" fmla="*/ 5075649 h 7306278"/>
              <a:gd name="connsiteX46" fmla="*/ 6943736 w 7306282"/>
              <a:gd name="connsiteY46" fmla="*/ 5236167 h 7306278"/>
              <a:gd name="connsiteX47" fmla="*/ 6863477 w 7306282"/>
              <a:gd name="connsiteY47" fmla="*/ 5393916 h 7306278"/>
              <a:gd name="connsiteX48" fmla="*/ 6777684 w 7306282"/>
              <a:gd name="connsiteY48" fmla="*/ 5548898 h 7306278"/>
              <a:gd name="connsiteX49" fmla="*/ 6680820 w 7306282"/>
              <a:gd name="connsiteY49" fmla="*/ 5695576 h 7306278"/>
              <a:gd name="connsiteX50" fmla="*/ 6578422 w 7306282"/>
              <a:gd name="connsiteY50" fmla="*/ 5839488 h 7306278"/>
              <a:gd name="connsiteX51" fmla="*/ 6470488 w 7306282"/>
              <a:gd name="connsiteY51" fmla="*/ 5977865 h 7306278"/>
              <a:gd name="connsiteX52" fmla="*/ 6354252 w 7306282"/>
              <a:gd name="connsiteY52" fmla="*/ 6110706 h 7306278"/>
              <a:gd name="connsiteX53" fmla="*/ 6238016 w 7306282"/>
              <a:gd name="connsiteY53" fmla="*/ 6235244 h 7306278"/>
              <a:gd name="connsiteX54" fmla="*/ 6110709 w 7306282"/>
              <a:gd name="connsiteY54" fmla="*/ 6357016 h 7306278"/>
              <a:gd name="connsiteX55" fmla="*/ 5977868 w 7306282"/>
              <a:gd name="connsiteY55" fmla="*/ 6473253 h 7306278"/>
              <a:gd name="connsiteX56" fmla="*/ 5836724 w 7306282"/>
              <a:gd name="connsiteY56" fmla="*/ 6581186 h 7306278"/>
              <a:gd name="connsiteX57" fmla="*/ 5692812 w 7306282"/>
              <a:gd name="connsiteY57" fmla="*/ 6680816 h 7306278"/>
              <a:gd name="connsiteX58" fmla="*/ 5546133 w 7306282"/>
              <a:gd name="connsiteY58" fmla="*/ 6777681 h 7306278"/>
              <a:gd name="connsiteX59" fmla="*/ 5393918 w 7306282"/>
              <a:gd name="connsiteY59" fmla="*/ 6866242 h 7306278"/>
              <a:gd name="connsiteX60" fmla="*/ 5236169 w 7306282"/>
              <a:gd name="connsiteY60" fmla="*/ 6943732 h 7306278"/>
              <a:gd name="connsiteX61" fmla="*/ 5075653 w 7306282"/>
              <a:gd name="connsiteY61" fmla="*/ 7018455 h 7306278"/>
              <a:gd name="connsiteX62" fmla="*/ 4906833 w 7306282"/>
              <a:gd name="connsiteY62" fmla="*/ 7082108 h 7306278"/>
              <a:gd name="connsiteX63" fmla="*/ 4738014 w 7306282"/>
              <a:gd name="connsiteY63" fmla="*/ 7142994 h 7306278"/>
              <a:gd name="connsiteX64" fmla="*/ 4566427 w 7306282"/>
              <a:gd name="connsiteY64" fmla="*/ 7190042 h 7306278"/>
              <a:gd name="connsiteX65" fmla="*/ 4389304 w 7306282"/>
              <a:gd name="connsiteY65" fmla="*/ 7231556 h 7306278"/>
              <a:gd name="connsiteX66" fmla="*/ 4209416 w 7306282"/>
              <a:gd name="connsiteY66" fmla="*/ 7264766 h 7306278"/>
              <a:gd name="connsiteX67" fmla="*/ 4026758 w 7306282"/>
              <a:gd name="connsiteY67" fmla="*/ 7286906 h 7306278"/>
              <a:gd name="connsiteX68" fmla="*/ 3841333 w 7306282"/>
              <a:gd name="connsiteY68" fmla="*/ 7300744 h 7306278"/>
              <a:gd name="connsiteX69" fmla="*/ 3655908 w 7306282"/>
              <a:gd name="connsiteY69" fmla="*/ 7306278 h 7306278"/>
              <a:gd name="connsiteX70" fmla="*/ 3464949 w 7306282"/>
              <a:gd name="connsiteY70" fmla="*/ 7300744 h 7306278"/>
              <a:gd name="connsiteX71" fmla="*/ 3282292 w 7306282"/>
              <a:gd name="connsiteY71" fmla="*/ 7286906 h 7306278"/>
              <a:gd name="connsiteX72" fmla="*/ 3096867 w 7306282"/>
              <a:gd name="connsiteY72" fmla="*/ 7264766 h 7306278"/>
              <a:gd name="connsiteX73" fmla="*/ 2916978 w 7306282"/>
              <a:gd name="connsiteY73" fmla="*/ 7231556 h 7306278"/>
              <a:gd name="connsiteX74" fmla="*/ 2742624 w 7306282"/>
              <a:gd name="connsiteY74" fmla="*/ 7190042 h 7306278"/>
              <a:gd name="connsiteX75" fmla="*/ 2568269 w 7306282"/>
              <a:gd name="connsiteY75" fmla="*/ 7142994 h 7306278"/>
              <a:gd name="connsiteX76" fmla="*/ 2399449 w 7306282"/>
              <a:gd name="connsiteY76" fmla="*/ 7082108 h 7306278"/>
              <a:gd name="connsiteX77" fmla="*/ 2233398 w 7306282"/>
              <a:gd name="connsiteY77" fmla="*/ 7018455 h 7306278"/>
              <a:gd name="connsiteX78" fmla="*/ 2070113 w 7306282"/>
              <a:gd name="connsiteY78" fmla="*/ 6943732 h 7306278"/>
              <a:gd name="connsiteX79" fmla="*/ 1912364 w 7306282"/>
              <a:gd name="connsiteY79" fmla="*/ 6866242 h 7306278"/>
              <a:gd name="connsiteX80" fmla="*/ 1760149 w 7306282"/>
              <a:gd name="connsiteY80" fmla="*/ 6777681 h 7306278"/>
              <a:gd name="connsiteX81" fmla="*/ 1613471 w 7306282"/>
              <a:gd name="connsiteY81" fmla="*/ 6680816 h 7306278"/>
              <a:gd name="connsiteX82" fmla="*/ 1469559 w 7306282"/>
              <a:gd name="connsiteY82" fmla="*/ 6581186 h 7306278"/>
              <a:gd name="connsiteX83" fmla="*/ 1331183 w 7306282"/>
              <a:gd name="connsiteY83" fmla="*/ 6473253 h 7306278"/>
              <a:gd name="connsiteX84" fmla="*/ 1198342 w 7306282"/>
              <a:gd name="connsiteY84" fmla="*/ 6357016 h 7306278"/>
              <a:gd name="connsiteX85" fmla="*/ 1073802 w 7306282"/>
              <a:gd name="connsiteY85" fmla="*/ 6235244 h 7306278"/>
              <a:gd name="connsiteX86" fmla="*/ 952031 w 7306282"/>
              <a:gd name="connsiteY86" fmla="*/ 6110706 h 7306278"/>
              <a:gd name="connsiteX87" fmla="*/ 835795 w 7306282"/>
              <a:gd name="connsiteY87" fmla="*/ 5977865 h 7306278"/>
              <a:gd name="connsiteX88" fmla="*/ 727862 w 7306282"/>
              <a:gd name="connsiteY88" fmla="*/ 5839488 h 7306278"/>
              <a:gd name="connsiteX89" fmla="*/ 625463 w 7306282"/>
              <a:gd name="connsiteY89" fmla="*/ 5695576 h 7306278"/>
              <a:gd name="connsiteX90" fmla="*/ 528598 w 7306282"/>
              <a:gd name="connsiteY90" fmla="*/ 5548898 h 7306278"/>
              <a:gd name="connsiteX91" fmla="*/ 442805 w 7306282"/>
              <a:gd name="connsiteY91" fmla="*/ 5393916 h 7306278"/>
              <a:gd name="connsiteX92" fmla="*/ 362547 w 7306282"/>
              <a:gd name="connsiteY92" fmla="*/ 5236167 h 7306278"/>
              <a:gd name="connsiteX93" fmla="*/ 290591 w 7306282"/>
              <a:gd name="connsiteY93" fmla="*/ 5075649 h 7306278"/>
              <a:gd name="connsiteX94" fmla="*/ 224170 w 7306282"/>
              <a:gd name="connsiteY94" fmla="*/ 4909598 h 7306278"/>
              <a:gd name="connsiteX95" fmla="*/ 166052 w 7306282"/>
              <a:gd name="connsiteY95" fmla="*/ 4738011 h 7306278"/>
              <a:gd name="connsiteX96" fmla="*/ 116237 w 7306282"/>
              <a:gd name="connsiteY96" fmla="*/ 4566425 h 7306278"/>
              <a:gd name="connsiteX97" fmla="*/ 77491 w 7306282"/>
              <a:gd name="connsiteY97" fmla="*/ 4392070 h 7306278"/>
              <a:gd name="connsiteX98" fmla="*/ 44280 w 7306282"/>
              <a:gd name="connsiteY98" fmla="*/ 4209413 h 7306278"/>
              <a:gd name="connsiteX99" fmla="*/ 19374 w 7306282"/>
              <a:gd name="connsiteY99" fmla="*/ 4026756 h 7306278"/>
              <a:gd name="connsiteX100" fmla="*/ 5536 w 7306282"/>
              <a:gd name="connsiteY100" fmla="*/ 3841331 h 7306278"/>
              <a:gd name="connsiteX101" fmla="*/ 0 w 7306282"/>
              <a:gd name="connsiteY101" fmla="*/ 3653140 h 7306278"/>
              <a:gd name="connsiteX102" fmla="*/ 5536 w 7306282"/>
              <a:gd name="connsiteY102" fmla="*/ 3464947 h 7306278"/>
              <a:gd name="connsiteX103" fmla="*/ 19374 w 7306282"/>
              <a:gd name="connsiteY103" fmla="*/ 3279523 h 7306278"/>
              <a:gd name="connsiteX104" fmla="*/ 44280 w 7306282"/>
              <a:gd name="connsiteY104" fmla="*/ 3096866 h 7306278"/>
              <a:gd name="connsiteX105" fmla="*/ 77491 w 7306282"/>
              <a:gd name="connsiteY105" fmla="*/ 2916976 h 7306278"/>
              <a:gd name="connsiteX106" fmla="*/ 116237 w 7306282"/>
              <a:gd name="connsiteY106" fmla="*/ 2742622 h 7306278"/>
              <a:gd name="connsiteX107" fmla="*/ 166052 w 7306282"/>
              <a:gd name="connsiteY107" fmla="*/ 2568268 h 7306278"/>
              <a:gd name="connsiteX108" fmla="*/ 224170 w 7306282"/>
              <a:gd name="connsiteY108" fmla="*/ 2399449 h 7306278"/>
              <a:gd name="connsiteX109" fmla="*/ 290591 w 7306282"/>
              <a:gd name="connsiteY109" fmla="*/ 2233397 h 7306278"/>
              <a:gd name="connsiteX110" fmla="*/ 362547 w 7306282"/>
              <a:gd name="connsiteY110" fmla="*/ 2070113 h 7306278"/>
              <a:gd name="connsiteX111" fmla="*/ 442805 w 7306282"/>
              <a:gd name="connsiteY111" fmla="*/ 1912364 h 7306278"/>
              <a:gd name="connsiteX112" fmla="*/ 528598 w 7306282"/>
              <a:gd name="connsiteY112" fmla="*/ 1760149 h 7306278"/>
              <a:gd name="connsiteX113" fmla="*/ 625463 w 7306282"/>
              <a:gd name="connsiteY113" fmla="*/ 1613471 h 7306278"/>
              <a:gd name="connsiteX114" fmla="*/ 727862 w 7306282"/>
              <a:gd name="connsiteY114" fmla="*/ 1469559 h 7306278"/>
              <a:gd name="connsiteX115" fmla="*/ 835795 w 7306282"/>
              <a:gd name="connsiteY115" fmla="*/ 1331182 h 7306278"/>
              <a:gd name="connsiteX116" fmla="*/ 952031 w 7306282"/>
              <a:gd name="connsiteY116" fmla="*/ 1198341 h 7306278"/>
              <a:gd name="connsiteX117" fmla="*/ 1073802 w 7306282"/>
              <a:gd name="connsiteY117" fmla="*/ 1071034 h 7306278"/>
              <a:gd name="connsiteX118" fmla="*/ 1198342 w 7306282"/>
              <a:gd name="connsiteY118" fmla="*/ 952031 h 7306278"/>
              <a:gd name="connsiteX119" fmla="*/ 1331183 w 7306282"/>
              <a:gd name="connsiteY119" fmla="*/ 835794 h 7306278"/>
              <a:gd name="connsiteX120" fmla="*/ 1469559 w 7306282"/>
              <a:gd name="connsiteY120" fmla="*/ 727861 h 7306278"/>
              <a:gd name="connsiteX121" fmla="*/ 1613471 w 7306282"/>
              <a:gd name="connsiteY121" fmla="*/ 625462 h 7306278"/>
              <a:gd name="connsiteX122" fmla="*/ 1760149 w 7306282"/>
              <a:gd name="connsiteY122" fmla="*/ 531366 h 7306278"/>
              <a:gd name="connsiteX123" fmla="*/ 1912364 w 7306282"/>
              <a:gd name="connsiteY123" fmla="*/ 442805 h 7306278"/>
              <a:gd name="connsiteX124" fmla="*/ 2070113 w 7306282"/>
              <a:gd name="connsiteY124" fmla="*/ 362547 h 7306278"/>
              <a:gd name="connsiteX125" fmla="*/ 2233398 w 7306282"/>
              <a:gd name="connsiteY125" fmla="*/ 290590 h 7306278"/>
              <a:gd name="connsiteX126" fmla="*/ 2399449 w 7306282"/>
              <a:gd name="connsiteY126" fmla="*/ 224170 h 7306278"/>
              <a:gd name="connsiteX127" fmla="*/ 2568269 w 7306282"/>
              <a:gd name="connsiteY127" fmla="*/ 166052 h 7306278"/>
              <a:gd name="connsiteX128" fmla="*/ 2742624 w 7306282"/>
              <a:gd name="connsiteY128" fmla="*/ 116237 h 7306278"/>
              <a:gd name="connsiteX129" fmla="*/ 2916978 w 7306282"/>
              <a:gd name="connsiteY129" fmla="*/ 77491 h 7306278"/>
              <a:gd name="connsiteX130" fmla="*/ 3096867 w 7306282"/>
              <a:gd name="connsiteY130" fmla="*/ 44281 h 7306278"/>
              <a:gd name="connsiteX131" fmla="*/ 3282292 w 7306282"/>
              <a:gd name="connsiteY131" fmla="*/ 22141 h 7306278"/>
              <a:gd name="connsiteX132" fmla="*/ 3464949 w 7306282"/>
              <a:gd name="connsiteY132" fmla="*/ 5535 h 730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7306282" h="7306278">
                <a:moveTo>
                  <a:pt x="3653141" y="457198"/>
                </a:moveTo>
                <a:cubicBezTo>
                  <a:pt x="1888072" y="457198"/>
                  <a:pt x="457200" y="1888070"/>
                  <a:pt x="457200" y="3653139"/>
                </a:cubicBezTo>
                <a:cubicBezTo>
                  <a:pt x="457200" y="5418208"/>
                  <a:pt x="1888072" y="6849080"/>
                  <a:pt x="3653141" y="6849080"/>
                </a:cubicBezTo>
                <a:cubicBezTo>
                  <a:pt x="5418210" y="6849080"/>
                  <a:pt x="6849082" y="5418208"/>
                  <a:pt x="6849082" y="3653139"/>
                </a:cubicBezTo>
                <a:cubicBezTo>
                  <a:pt x="6849082" y="1888070"/>
                  <a:pt x="5418210" y="457198"/>
                  <a:pt x="3653141" y="457198"/>
                </a:cubicBezTo>
                <a:close/>
                <a:moveTo>
                  <a:pt x="3655908" y="0"/>
                </a:moveTo>
                <a:lnTo>
                  <a:pt x="3841333" y="5535"/>
                </a:lnTo>
                <a:lnTo>
                  <a:pt x="4026758" y="22141"/>
                </a:lnTo>
                <a:lnTo>
                  <a:pt x="4209416" y="44281"/>
                </a:lnTo>
                <a:lnTo>
                  <a:pt x="4389304" y="77491"/>
                </a:lnTo>
                <a:lnTo>
                  <a:pt x="4566427" y="116237"/>
                </a:lnTo>
                <a:lnTo>
                  <a:pt x="4738014" y="166052"/>
                </a:lnTo>
                <a:lnTo>
                  <a:pt x="4906833" y="224170"/>
                </a:lnTo>
                <a:lnTo>
                  <a:pt x="5075653" y="290590"/>
                </a:lnTo>
                <a:lnTo>
                  <a:pt x="5236169" y="362547"/>
                </a:lnTo>
                <a:lnTo>
                  <a:pt x="5393918" y="442805"/>
                </a:lnTo>
                <a:lnTo>
                  <a:pt x="5546133" y="531366"/>
                </a:lnTo>
                <a:lnTo>
                  <a:pt x="5692812" y="625462"/>
                </a:lnTo>
                <a:lnTo>
                  <a:pt x="5836724" y="727861"/>
                </a:lnTo>
                <a:lnTo>
                  <a:pt x="5977868" y="835794"/>
                </a:lnTo>
                <a:lnTo>
                  <a:pt x="6110709" y="952031"/>
                </a:lnTo>
                <a:lnTo>
                  <a:pt x="6238016" y="1071034"/>
                </a:lnTo>
                <a:lnTo>
                  <a:pt x="6354252" y="1198341"/>
                </a:lnTo>
                <a:lnTo>
                  <a:pt x="6470488" y="1331182"/>
                </a:lnTo>
                <a:lnTo>
                  <a:pt x="6578422" y="1469559"/>
                </a:lnTo>
                <a:lnTo>
                  <a:pt x="6680820" y="1613471"/>
                </a:lnTo>
                <a:lnTo>
                  <a:pt x="6777684" y="1760149"/>
                </a:lnTo>
                <a:lnTo>
                  <a:pt x="6863477" y="1912364"/>
                </a:lnTo>
                <a:lnTo>
                  <a:pt x="6943736" y="2070113"/>
                </a:lnTo>
                <a:lnTo>
                  <a:pt x="7018458" y="2233397"/>
                </a:lnTo>
                <a:lnTo>
                  <a:pt x="7082112" y="2399449"/>
                </a:lnTo>
                <a:lnTo>
                  <a:pt x="7142998" y="2568268"/>
                </a:lnTo>
                <a:lnTo>
                  <a:pt x="7190046" y="2742622"/>
                </a:lnTo>
                <a:lnTo>
                  <a:pt x="7228791" y="2916976"/>
                </a:lnTo>
                <a:lnTo>
                  <a:pt x="7264769" y="3096866"/>
                </a:lnTo>
                <a:lnTo>
                  <a:pt x="7286910" y="3279523"/>
                </a:lnTo>
                <a:lnTo>
                  <a:pt x="7300748" y="3464947"/>
                </a:lnTo>
                <a:lnTo>
                  <a:pt x="7306282" y="3653140"/>
                </a:lnTo>
                <a:lnTo>
                  <a:pt x="7300748" y="3841331"/>
                </a:lnTo>
                <a:lnTo>
                  <a:pt x="7286910" y="4026756"/>
                </a:lnTo>
                <a:lnTo>
                  <a:pt x="7264769" y="4209413"/>
                </a:lnTo>
                <a:lnTo>
                  <a:pt x="7228791" y="4392070"/>
                </a:lnTo>
                <a:lnTo>
                  <a:pt x="7190046" y="4566425"/>
                </a:lnTo>
                <a:lnTo>
                  <a:pt x="7142998" y="4738011"/>
                </a:lnTo>
                <a:lnTo>
                  <a:pt x="7082112" y="4909598"/>
                </a:lnTo>
                <a:lnTo>
                  <a:pt x="7018458" y="5075649"/>
                </a:lnTo>
                <a:lnTo>
                  <a:pt x="6943736" y="5236167"/>
                </a:lnTo>
                <a:lnTo>
                  <a:pt x="6863477" y="5393916"/>
                </a:lnTo>
                <a:lnTo>
                  <a:pt x="6777684" y="5548898"/>
                </a:lnTo>
                <a:lnTo>
                  <a:pt x="6680820" y="5695576"/>
                </a:lnTo>
                <a:lnTo>
                  <a:pt x="6578422" y="5839488"/>
                </a:lnTo>
                <a:lnTo>
                  <a:pt x="6470488" y="5977865"/>
                </a:lnTo>
                <a:lnTo>
                  <a:pt x="6354252" y="6110706"/>
                </a:lnTo>
                <a:lnTo>
                  <a:pt x="6238016" y="6235244"/>
                </a:lnTo>
                <a:lnTo>
                  <a:pt x="6110709" y="6357016"/>
                </a:lnTo>
                <a:lnTo>
                  <a:pt x="5977868" y="6473253"/>
                </a:lnTo>
                <a:lnTo>
                  <a:pt x="5836724" y="6581186"/>
                </a:lnTo>
                <a:lnTo>
                  <a:pt x="5692812" y="6680816"/>
                </a:lnTo>
                <a:lnTo>
                  <a:pt x="5546133" y="6777681"/>
                </a:lnTo>
                <a:lnTo>
                  <a:pt x="5393918" y="6866242"/>
                </a:lnTo>
                <a:lnTo>
                  <a:pt x="5236169" y="6943732"/>
                </a:lnTo>
                <a:lnTo>
                  <a:pt x="5075653" y="7018455"/>
                </a:lnTo>
                <a:lnTo>
                  <a:pt x="4906833" y="7082108"/>
                </a:lnTo>
                <a:lnTo>
                  <a:pt x="4738014" y="7142994"/>
                </a:lnTo>
                <a:lnTo>
                  <a:pt x="4566427" y="7190042"/>
                </a:lnTo>
                <a:lnTo>
                  <a:pt x="4389304" y="7231556"/>
                </a:lnTo>
                <a:lnTo>
                  <a:pt x="4209416" y="7264766"/>
                </a:lnTo>
                <a:lnTo>
                  <a:pt x="4026758" y="7286906"/>
                </a:lnTo>
                <a:lnTo>
                  <a:pt x="3841333" y="7300744"/>
                </a:lnTo>
                <a:lnTo>
                  <a:pt x="3655908" y="7306278"/>
                </a:lnTo>
                <a:lnTo>
                  <a:pt x="3464949" y="7300744"/>
                </a:lnTo>
                <a:lnTo>
                  <a:pt x="3282292" y="7286906"/>
                </a:lnTo>
                <a:lnTo>
                  <a:pt x="3096867" y="7264766"/>
                </a:lnTo>
                <a:lnTo>
                  <a:pt x="2916978" y="7231556"/>
                </a:lnTo>
                <a:lnTo>
                  <a:pt x="2742624" y="7190042"/>
                </a:lnTo>
                <a:lnTo>
                  <a:pt x="2568269" y="7142994"/>
                </a:lnTo>
                <a:lnTo>
                  <a:pt x="2399449" y="7082108"/>
                </a:lnTo>
                <a:lnTo>
                  <a:pt x="2233398" y="7018455"/>
                </a:lnTo>
                <a:lnTo>
                  <a:pt x="2070113" y="6943732"/>
                </a:lnTo>
                <a:lnTo>
                  <a:pt x="1912364" y="6866242"/>
                </a:lnTo>
                <a:lnTo>
                  <a:pt x="1760149" y="6777681"/>
                </a:lnTo>
                <a:lnTo>
                  <a:pt x="1613471" y="6680816"/>
                </a:lnTo>
                <a:lnTo>
                  <a:pt x="1469559" y="6581186"/>
                </a:lnTo>
                <a:lnTo>
                  <a:pt x="1331183" y="6473253"/>
                </a:lnTo>
                <a:lnTo>
                  <a:pt x="1198342" y="6357016"/>
                </a:lnTo>
                <a:lnTo>
                  <a:pt x="1073802" y="6235244"/>
                </a:lnTo>
                <a:lnTo>
                  <a:pt x="952031" y="6110706"/>
                </a:lnTo>
                <a:lnTo>
                  <a:pt x="835795" y="5977865"/>
                </a:lnTo>
                <a:lnTo>
                  <a:pt x="727862" y="5839488"/>
                </a:lnTo>
                <a:lnTo>
                  <a:pt x="625463" y="5695576"/>
                </a:lnTo>
                <a:lnTo>
                  <a:pt x="528598" y="5548898"/>
                </a:lnTo>
                <a:lnTo>
                  <a:pt x="442805" y="5393916"/>
                </a:lnTo>
                <a:lnTo>
                  <a:pt x="362547" y="5236167"/>
                </a:lnTo>
                <a:lnTo>
                  <a:pt x="290591" y="5075649"/>
                </a:lnTo>
                <a:lnTo>
                  <a:pt x="224170" y="4909598"/>
                </a:lnTo>
                <a:lnTo>
                  <a:pt x="166052" y="4738011"/>
                </a:lnTo>
                <a:lnTo>
                  <a:pt x="116237" y="4566425"/>
                </a:lnTo>
                <a:lnTo>
                  <a:pt x="77491" y="4392070"/>
                </a:lnTo>
                <a:lnTo>
                  <a:pt x="44280" y="4209413"/>
                </a:lnTo>
                <a:lnTo>
                  <a:pt x="19374" y="4026756"/>
                </a:lnTo>
                <a:lnTo>
                  <a:pt x="5536" y="3841331"/>
                </a:lnTo>
                <a:lnTo>
                  <a:pt x="0" y="3653140"/>
                </a:lnTo>
                <a:lnTo>
                  <a:pt x="5536" y="3464947"/>
                </a:lnTo>
                <a:lnTo>
                  <a:pt x="19374" y="3279523"/>
                </a:lnTo>
                <a:lnTo>
                  <a:pt x="44280" y="3096866"/>
                </a:lnTo>
                <a:lnTo>
                  <a:pt x="77491" y="2916976"/>
                </a:lnTo>
                <a:lnTo>
                  <a:pt x="116237" y="2742622"/>
                </a:lnTo>
                <a:lnTo>
                  <a:pt x="166052" y="2568268"/>
                </a:lnTo>
                <a:lnTo>
                  <a:pt x="224170" y="2399449"/>
                </a:lnTo>
                <a:lnTo>
                  <a:pt x="290591" y="2233397"/>
                </a:lnTo>
                <a:lnTo>
                  <a:pt x="362547" y="2070113"/>
                </a:lnTo>
                <a:lnTo>
                  <a:pt x="442805" y="1912364"/>
                </a:lnTo>
                <a:lnTo>
                  <a:pt x="528598" y="1760149"/>
                </a:lnTo>
                <a:lnTo>
                  <a:pt x="625463" y="1613471"/>
                </a:lnTo>
                <a:lnTo>
                  <a:pt x="727862" y="1469559"/>
                </a:lnTo>
                <a:lnTo>
                  <a:pt x="835795" y="1331182"/>
                </a:lnTo>
                <a:lnTo>
                  <a:pt x="952031" y="1198341"/>
                </a:lnTo>
                <a:lnTo>
                  <a:pt x="1073802" y="1071034"/>
                </a:lnTo>
                <a:lnTo>
                  <a:pt x="1198342" y="952031"/>
                </a:lnTo>
                <a:lnTo>
                  <a:pt x="1331183" y="835794"/>
                </a:lnTo>
                <a:lnTo>
                  <a:pt x="1469559" y="727861"/>
                </a:lnTo>
                <a:lnTo>
                  <a:pt x="1613471" y="625462"/>
                </a:lnTo>
                <a:lnTo>
                  <a:pt x="1760149" y="531366"/>
                </a:lnTo>
                <a:lnTo>
                  <a:pt x="1912364" y="442805"/>
                </a:lnTo>
                <a:lnTo>
                  <a:pt x="2070113" y="362547"/>
                </a:lnTo>
                <a:lnTo>
                  <a:pt x="2233398" y="290590"/>
                </a:lnTo>
                <a:lnTo>
                  <a:pt x="2399449" y="224170"/>
                </a:lnTo>
                <a:lnTo>
                  <a:pt x="2568269" y="166052"/>
                </a:lnTo>
                <a:lnTo>
                  <a:pt x="2742624" y="116237"/>
                </a:lnTo>
                <a:lnTo>
                  <a:pt x="2916978" y="77491"/>
                </a:lnTo>
                <a:lnTo>
                  <a:pt x="3096867" y="44281"/>
                </a:lnTo>
                <a:lnTo>
                  <a:pt x="3282292" y="22141"/>
                </a:lnTo>
                <a:lnTo>
                  <a:pt x="3464949" y="5535"/>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2" name="TextBox 21"/>
          <p:cNvSpPr txBox="1"/>
          <p:nvPr/>
        </p:nvSpPr>
        <p:spPr>
          <a:xfrm>
            <a:off x="4763657" y="676798"/>
            <a:ext cx="6297065" cy="810350"/>
          </a:xfrm>
          <a:prstGeom prst="rect">
            <a:avLst/>
          </a:prstGeom>
          <a:noFill/>
        </p:spPr>
        <p:txBody>
          <a:bodyPr wrap="square" rtlCol="0">
            <a:spAutoFit/>
          </a:bodyPr>
          <a:lstStyle/>
          <a:p>
            <a:r>
              <a:rPr lang="en-US" sz="4666" dirty="0">
                <a:latin typeface="Montserrat ExtraBold" panose="00000900000000000000" pitchFamily="50" charset="0"/>
                <a:ea typeface="Roboto Black" panose="02000000000000000000" pitchFamily="2" charset="0"/>
                <a:cs typeface="Open Sans Light" panose="020B0306030504020204" pitchFamily="34" charset="0"/>
              </a:rPr>
              <a:t>What is a Budget?</a:t>
            </a:r>
            <a:endParaRPr lang="ru-RU" sz="4666" dirty="0">
              <a:latin typeface="Roboto Black" panose="02000000000000000000" pitchFamily="2" charset="0"/>
              <a:ea typeface="Roboto Black" panose="02000000000000000000" pitchFamily="2" charset="0"/>
              <a:cs typeface="Open Sans Light" panose="020B0306030504020204" pitchFamily="34" charset="0"/>
            </a:endParaRPr>
          </a:p>
        </p:txBody>
      </p:sp>
      <p:grpSp>
        <p:nvGrpSpPr>
          <p:cNvPr id="24" name="Группа 23"/>
          <p:cNvGrpSpPr/>
          <p:nvPr/>
        </p:nvGrpSpPr>
        <p:grpSpPr>
          <a:xfrm>
            <a:off x="6818210" y="6076908"/>
            <a:ext cx="3427541" cy="101061"/>
            <a:chOff x="938880" y="9388955"/>
            <a:chExt cx="5142105" cy="151615"/>
          </a:xfrm>
          <a:solidFill>
            <a:schemeClr val="bg1"/>
          </a:solidFill>
        </p:grpSpPr>
        <p:sp>
          <p:nvSpPr>
            <p:cNvPr id="25" name="Shape 2819"/>
            <p:cNvSpPr/>
            <p:nvPr/>
          </p:nvSpPr>
          <p:spPr>
            <a:xfrm>
              <a:off x="3744092" y="9411434"/>
              <a:ext cx="131113" cy="106657"/>
            </a:xfrm>
            <a:custGeom>
              <a:avLst/>
              <a:gdLst/>
              <a:ahLst/>
              <a:cxnLst>
                <a:cxn ang="0">
                  <a:pos x="wd2" y="hd2"/>
                </a:cxn>
                <a:cxn ang="5400000">
                  <a:pos x="wd2" y="hd2"/>
                </a:cxn>
                <a:cxn ang="10800000">
                  <a:pos x="wd2" y="hd2"/>
                </a:cxn>
                <a:cxn ang="16200000">
                  <a:pos x="wd2" y="hd2"/>
                </a:cxn>
              </a:cxnLst>
              <a:rect l="0" t="0" r="r" b="b"/>
              <a:pathLst>
                <a:path w="21600" h="21495" extrusionOk="0">
                  <a:moveTo>
                    <a:pt x="14735" y="0"/>
                  </a:moveTo>
                  <a:cubicBezTo>
                    <a:pt x="16497" y="0"/>
                    <a:pt x="17287" y="960"/>
                    <a:pt x="18293" y="1876"/>
                  </a:cubicBezTo>
                  <a:cubicBezTo>
                    <a:pt x="19048" y="1876"/>
                    <a:pt x="20055" y="1265"/>
                    <a:pt x="20558" y="960"/>
                  </a:cubicBezTo>
                  <a:cubicBezTo>
                    <a:pt x="20845" y="655"/>
                    <a:pt x="20845" y="655"/>
                    <a:pt x="21097" y="655"/>
                  </a:cubicBezTo>
                  <a:cubicBezTo>
                    <a:pt x="20845" y="1571"/>
                    <a:pt x="20306" y="2487"/>
                    <a:pt x="19551" y="3098"/>
                  </a:cubicBezTo>
                  <a:cubicBezTo>
                    <a:pt x="19551" y="3098"/>
                    <a:pt x="19300" y="3403"/>
                    <a:pt x="19048" y="3403"/>
                  </a:cubicBezTo>
                  <a:cubicBezTo>
                    <a:pt x="20055" y="3403"/>
                    <a:pt x="20845" y="2793"/>
                    <a:pt x="21600" y="2793"/>
                  </a:cubicBezTo>
                  <a:cubicBezTo>
                    <a:pt x="21348" y="3403"/>
                    <a:pt x="20845" y="4320"/>
                    <a:pt x="20055" y="4625"/>
                  </a:cubicBezTo>
                  <a:cubicBezTo>
                    <a:pt x="19803" y="4931"/>
                    <a:pt x="19803" y="5280"/>
                    <a:pt x="19551" y="5585"/>
                  </a:cubicBezTo>
                  <a:cubicBezTo>
                    <a:pt x="19551" y="6807"/>
                    <a:pt x="19551" y="7724"/>
                    <a:pt x="19300" y="8945"/>
                  </a:cubicBezTo>
                  <a:cubicBezTo>
                    <a:pt x="18042" y="14836"/>
                    <a:pt x="15239" y="19156"/>
                    <a:pt x="10674" y="20989"/>
                  </a:cubicBezTo>
                  <a:cubicBezTo>
                    <a:pt x="8877" y="21600"/>
                    <a:pt x="6110" y="21600"/>
                    <a:pt x="4313" y="21294"/>
                  </a:cubicBezTo>
                  <a:cubicBezTo>
                    <a:pt x="3306" y="20989"/>
                    <a:pt x="2552" y="20684"/>
                    <a:pt x="1509" y="20073"/>
                  </a:cubicBezTo>
                  <a:cubicBezTo>
                    <a:pt x="1258" y="19767"/>
                    <a:pt x="755" y="19767"/>
                    <a:pt x="503" y="19462"/>
                  </a:cubicBezTo>
                  <a:cubicBezTo>
                    <a:pt x="252" y="19156"/>
                    <a:pt x="252" y="19156"/>
                    <a:pt x="0" y="19156"/>
                  </a:cubicBezTo>
                  <a:cubicBezTo>
                    <a:pt x="503" y="19156"/>
                    <a:pt x="1006" y="19156"/>
                    <a:pt x="1509" y="19156"/>
                  </a:cubicBezTo>
                  <a:cubicBezTo>
                    <a:pt x="1797" y="19156"/>
                    <a:pt x="2300" y="19156"/>
                    <a:pt x="2803" y="18851"/>
                  </a:cubicBezTo>
                  <a:cubicBezTo>
                    <a:pt x="3810" y="18502"/>
                    <a:pt x="4564" y="18196"/>
                    <a:pt x="5319" y="17891"/>
                  </a:cubicBezTo>
                  <a:cubicBezTo>
                    <a:pt x="5858" y="17585"/>
                    <a:pt x="6361" y="17280"/>
                    <a:pt x="6613" y="16669"/>
                  </a:cubicBezTo>
                  <a:cubicBezTo>
                    <a:pt x="6110" y="16669"/>
                    <a:pt x="5607" y="16669"/>
                    <a:pt x="5319" y="16669"/>
                  </a:cubicBezTo>
                  <a:cubicBezTo>
                    <a:pt x="3810" y="16058"/>
                    <a:pt x="3055" y="14836"/>
                    <a:pt x="2552" y="12960"/>
                  </a:cubicBezTo>
                  <a:cubicBezTo>
                    <a:pt x="2803" y="13265"/>
                    <a:pt x="4061" y="13265"/>
                    <a:pt x="4313" y="12960"/>
                  </a:cubicBezTo>
                  <a:cubicBezTo>
                    <a:pt x="3810" y="12960"/>
                    <a:pt x="3306" y="12655"/>
                    <a:pt x="3055" y="12349"/>
                  </a:cubicBezTo>
                  <a:cubicBezTo>
                    <a:pt x="1797" y="11433"/>
                    <a:pt x="755" y="9905"/>
                    <a:pt x="755" y="7724"/>
                  </a:cubicBezTo>
                  <a:cubicBezTo>
                    <a:pt x="1006" y="7724"/>
                    <a:pt x="1258" y="7724"/>
                    <a:pt x="1258" y="8029"/>
                  </a:cubicBezTo>
                  <a:cubicBezTo>
                    <a:pt x="1509" y="8029"/>
                    <a:pt x="1797" y="8029"/>
                    <a:pt x="2300" y="8334"/>
                  </a:cubicBezTo>
                  <a:lnTo>
                    <a:pt x="2803" y="8334"/>
                  </a:lnTo>
                  <a:cubicBezTo>
                    <a:pt x="2552" y="8029"/>
                    <a:pt x="2300" y="7724"/>
                    <a:pt x="2049" y="7418"/>
                  </a:cubicBezTo>
                  <a:cubicBezTo>
                    <a:pt x="1258" y="6196"/>
                    <a:pt x="503" y="4625"/>
                    <a:pt x="1006" y="2487"/>
                  </a:cubicBezTo>
                  <a:cubicBezTo>
                    <a:pt x="1006" y="1876"/>
                    <a:pt x="1258" y="1571"/>
                    <a:pt x="1509" y="1265"/>
                  </a:cubicBezTo>
                  <a:cubicBezTo>
                    <a:pt x="1509" y="1265"/>
                    <a:pt x="1797" y="1571"/>
                    <a:pt x="2049" y="1571"/>
                  </a:cubicBezTo>
                  <a:cubicBezTo>
                    <a:pt x="2300" y="2182"/>
                    <a:pt x="2803" y="2793"/>
                    <a:pt x="3306" y="3098"/>
                  </a:cubicBezTo>
                  <a:cubicBezTo>
                    <a:pt x="4816" y="4625"/>
                    <a:pt x="6361" y="5585"/>
                    <a:pt x="8626" y="6502"/>
                  </a:cubicBezTo>
                  <a:cubicBezTo>
                    <a:pt x="9380" y="6502"/>
                    <a:pt x="9919" y="6807"/>
                    <a:pt x="10674" y="6807"/>
                  </a:cubicBezTo>
                  <a:cubicBezTo>
                    <a:pt x="10423" y="5891"/>
                    <a:pt x="10423" y="4931"/>
                    <a:pt x="10674" y="4320"/>
                  </a:cubicBezTo>
                  <a:cubicBezTo>
                    <a:pt x="11177" y="2487"/>
                    <a:pt x="11932" y="1265"/>
                    <a:pt x="13226" y="655"/>
                  </a:cubicBezTo>
                  <a:cubicBezTo>
                    <a:pt x="13477" y="349"/>
                    <a:pt x="13981" y="349"/>
                    <a:pt x="14232" y="349"/>
                  </a:cubicBezTo>
                  <a:cubicBezTo>
                    <a:pt x="14484" y="349"/>
                    <a:pt x="14484" y="0"/>
                    <a:pt x="14735" y="0"/>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6" name="Shape 2827"/>
            <p:cNvSpPr/>
            <p:nvPr/>
          </p:nvSpPr>
          <p:spPr>
            <a:xfrm>
              <a:off x="3178994" y="9402545"/>
              <a:ext cx="132072" cy="124435"/>
            </a:xfrm>
            <a:custGeom>
              <a:avLst/>
              <a:gdLst/>
              <a:ahLst/>
              <a:cxnLst>
                <a:cxn ang="0">
                  <a:pos x="wd2" y="hd2"/>
                </a:cxn>
                <a:cxn ang="5400000">
                  <a:pos x="wd2" y="hd2"/>
                </a:cxn>
                <a:cxn ang="10800000">
                  <a:pos x="wd2" y="hd2"/>
                </a:cxn>
                <a:cxn ang="16200000">
                  <a:pos x="wd2" y="hd2"/>
                </a:cxn>
              </a:cxnLst>
              <a:rect l="0" t="0" r="r" b="b"/>
              <a:pathLst>
                <a:path w="21600" h="21600" extrusionOk="0">
                  <a:moveTo>
                    <a:pt x="16804" y="21600"/>
                  </a:moveTo>
                  <a:cubicBezTo>
                    <a:pt x="16804" y="13872"/>
                    <a:pt x="16804" y="13872"/>
                    <a:pt x="16804" y="13872"/>
                  </a:cubicBezTo>
                  <a:cubicBezTo>
                    <a:pt x="16804" y="12251"/>
                    <a:pt x="16307" y="10668"/>
                    <a:pt x="14566" y="10668"/>
                  </a:cubicBezTo>
                  <a:cubicBezTo>
                    <a:pt x="12789" y="10668"/>
                    <a:pt x="12044" y="12251"/>
                    <a:pt x="12044" y="13872"/>
                  </a:cubicBezTo>
                  <a:cubicBezTo>
                    <a:pt x="12044" y="21600"/>
                    <a:pt x="12044" y="21600"/>
                    <a:pt x="12044" y="21600"/>
                  </a:cubicBezTo>
                  <a:cubicBezTo>
                    <a:pt x="7283" y="21600"/>
                    <a:pt x="7283" y="21600"/>
                    <a:pt x="7283" y="21600"/>
                  </a:cubicBezTo>
                  <a:cubicBezTo>
                    <a:pt x="7283" y="7200"/>
                    <a:pt x="7283" y="7200"/>
                    <a:pt x="7283" y="7200"/>
                  </a:cubicBezTo>
                  <a:cubicBezTo>
                    <a:pt x="12044" y="7200"/>
                    <a:pt x="12044" y="7200"/>
                    <a:pt x="12044" y="7200"/>
                  </a:cubicBezTo>
                  <a:cubicBezTo>
                    <a:pt x="12044" y="9047"/>
                    <a:pt x="12044" y="9047"/>
                    <a:pt x="12044" y="9047"/>
                  </a:cubicBezTo>
                  <a:cubicBezTo>
                    <a:pt x="13322" y="7464"/>
                    <a:pt x="14317" y="6672"/>
                    <a:pt x="16307" y="6672"/>
                  </a:cubicBezTo>
                  <a:cubicBezTo>
                    <a:pt x="18332" y="6672"/>
                    <a:pt x="21600" y="7728"/>
                    <a:pt x="21600" y="13608"/>
                  </a:cubicBezTo>
                  <a:cubicBezTo>
                    <a:pt x="21600" y="21600"/>
                    <a:pt x="21600" y="21600"/>
                    <a:pt x="21600" y="21600"/>
                  </a:cubicBezTo>
                  <a:lnTo>
                    <a:pt x="16804" y="21600"/>
                  </a:lnTo>
                  <a:close/>
                  <a:moveTo>
                    <a:pt x="2771" y="5051"/>
                  </a:moveTo>
                  <a:cubicBezTo>
                    <a:pt x="1243" y="5051"/>
                    <a:pt x="0" y="3996"/>
                    <a:pt x="0" y="2676"/>
                  </a:cubicBezTo>
                  <a:cubicBezTo>
                    <a:pt x="0" y="1055"/>
                    <a:pt x="1243" y="0"/>
                    <a:pt x="2771" y="0"/>
                  </a:cubicBezTo>
                  <a:cubicBezTo>
                    <a:pt x="4263" y="0"/>
                    <a:pt x="5506" y="1055"/>
                    <a:pt x="5506" y="2676"/>
                  </a:cubicBezTo>
                  <a:cubicBezTo>
                    <a:pt x="5506" y="3996"/>
                    <a:pt x="4263" y="5051"/>
                    <a:pt x="2771" y="5051"/>
                  </a:cubicBezTo>
                  <a:close/>
                  <a:moveTo>
                    <a:pt x="5009" y="21600"/>
                  </a:moveTo>
                  <a:cubicBezTo>
                    <a:pt x="249" y="21600"/>
                    <a:pt x="249" y="21600"/>
                    <a:pt x="249" y="21600"/>
                  </a:cubicBezTo>
                  <a:cubicBezTo>
                    <a:pt x="249" y="7200"/>
                    <a:pt x="249" y="7200"/>
                    <a:pt x="249" y="7200"/>
                  </a:cubicBezTo>
                  <a:cubicBezTo>
                    <a:pt x="5009" y="7200"/>
                    <a:pt x="5009" y="7200"/>
                    <a:pt x="5009" y="7200"/>
                  </a:cubicBezTo>
                  <a:lnTo>
                    <a:pt x="5009" y="21600"/>
                  </a:ln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7" name="Shape 2829"/>
            <p:cNvSpPr/>
            <p:nvPr/>
          </p:nvSpPr>
          <p:spPr>
            <a:xfrm>
              <a:off x="1459707" y="9411044"/>
              <a:ext cx="157190" cy="107436"/>
            </a:xfrm>
            <a:custGeom>
              <a:avLst/>
              <a:gdLst/>
              <a:ahLst/>
              <a:cxnLst>
                <a:cxn ang="0">
                  <a:pos x="wd2" y="hd2"/>
                </a:cxn>
                <a:cxn ang="5400000">
                  <a:pos x="wd2" y="hd2"/>
                </a:cxn>
                <a:cxn ang="10800000">
                  <a:pos x="wd2" y="hd2"/>
                </a:cxn>
                <a:cxn ang="16200000">
                  <a:pos x="wd2" y="hd2"/>
                </a:cxn>
              </a:cxnLst>
              <a:rect l="0" t="0" r="r" b="b"/>
              <a:pathLst>
                <a:path w="21600" h="21600" extrusionOk="0">
                  <a:moveTo>
                    <a:pt x="18324" y="0"/>
                  </a:moveTo>
                  <a:cubicBezTo>
                    <a:pt x="11196" y="0"/>
                    <a:pt x="11196" y="0"/>
                    <a:pt x="11196" y="0"/>
                  </a:cubicBezTo>
                  <a:cubicBezTo>
                    <a:pt x="3816" y="0"/>
                    <a:pt x="3816" y="0"/>
                    <a:pt x="3816" y="0"/>
                  </a:cubicBezTo>
                  <a:cubicBezTo>
                    <a:pt x="2016" y="0"/>
                    <a:pt x="0" y="1844"/>
                    <a:pt x="0" y="4478"/>
                  </a:cubicBezTo>
                  <a:cubicBezTo>
                    <a:pt x="0" y="17491"/>
                    <a:pt x="0" y="17491"/>
                    <a:pt x="0" y="17491"/>
                  </a:cubicBezTo>
                  <a:cubicBezTo>
                    <a:pt x="0" y="20072"/>
                    <a:pt x="2016" y="21600"/>
                    <a:pt x="3816" y="21600"/>
                  </a:cubicBezTo>
                  <a:cubicBezTo>
                    <a:pt x="11448" y="21600"/>
                    <a:pt x="11448" y="21600"/>
                    <a:pt x="11448" y="21600"/>
                  </a:cubicBezTo>
                  <a:cubicBezTo>
                    <a:pt x="18324" y="21600"/>
                    <a:pt x="18324" y="21600"/>
                    <a:pt x="18324" y="21600"/>
                  </a:cubicBezTo>
                  <a:cubicBezTo>
                    <a:pt x="20088" y="21600"/>
                    <a:pt x="21600" y="20072"/>
                    <a:pt x="21600" y="17491"/>
                  </a:cubicBezTo>
                  <a:cubicBezTo>
                    <a:pt x="21600" y="4478"/>
                    <a:pt x="21600" y="4478"/>
                    <a:pt x="21600" y="4478"/>
                  </a:cubicBezTo>
                  <a:cubicBezTo>
                    <a:pt x="21600" y="1844"/>
                    <a:pt x="20088" y="0"/>
                    <a:pt x="18324" y="0"/>
                  </a:cubicBezTo>
                  <a:close/>
                  <a:moveTo>
                    <a:pt x="9396" y="16016"/>
                  </a:moveTo>
                  <a:cubicBezTo>
                    <a:pt x="9396" y="5953"/>
                    <a:pt x="9396" y="5953"/>
                    <a:pt x="9396" y="5953"/>
                  </a:cubicBezTo>
                  <a:cubicBezTo>
                    <a:pt x="14004" y="10800"/>
                    <a:pt x="14004" y="10800"/>
                    <a:pt x="14004" y="10800"/>
                  </a:cubicBez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8" name="Shape 2830"/>
            <p:cNvSpPr/>
            <p:nvPr/>
          </p:nvSpPr>
          <p:spPr>
            <a:xfrm>
              <a:off x="5949954" y="9407511"/>
              <a:ext cx="131031" cy="114502"/>
            </a:xfrm>
            <a:custGeom>
              <a:avLst/>
              <a:gdLst/>
              <a:ahLst/>
              <a:cxnLst>
                <a:cxn ang="0">
                  <a:pos x="wd2" y="hd2"/>
                </a:cxn>
                <a:cxn ang="5400000">
                  <a:pos x="wd2" y="hd2"/>
                </a:cxn>
                <a:cxn ang="10800000">
                  <a:pos x="wd2" y="hd2"/>
                </a:cxn>
                <a:cxn ang="16200000">
                  <a:pos x="wd2" y="hd2"/>
                </a:cxn>
              </a:cxnLst>
              <a:rect l="0" t="0" r="r" b="b"/>
              <a:pathLst>
                <a:path w="20535" h="18722" extrusionOk="0">
                  <a:moveTo>
                    <a:pt x="17665" y="11150"/>
                  </a:moveTo>
                  <a:cubicBezTo>
                    <a:pt x="16440" y="12929"/>
                    <a:pt x="14773" y="15171"/>
                    <a:pt x="13310" y="16452"/>
                  </a:cubicBezTo>
                  <a:cubicBezTo>
                    <a:pt x="12120" y="17449"/>
                    <a:pt x="10215" y="18943"/>
                    <a:pt x="8752" y="18694"/>
                  </a:cubicBezTo>
                  <a:cubicBezTo>
                    <a:pt x="4671" y="17947"/>
                    <a:pt x="5385" y="7627"/>
                    <a:pt x="2732" y="5385"/>
                  </a:cubicBezTo>
                  <a:cubicBezTo>
                    <a:pt x="1541" y="5136"/>
                    <a:pt x="827" y="6880"/>
                    <a:pt x="350" y="5883"/>
                  </a:cubicBezTo>
                  <a:cubicBezTo>
                    <a:pt x="-840" y="4887"/>
                    <a:pt x="1303" y="3357"/>
                    <a:pt x="2255" y="2360"/>
                  </a:cubicBezTo>
                  <a:cubicBezTo>
                    <a:pt x="3718" y="1115"/>
                    <a:pt x="5147" y="-415"/>
                    <a:pt x="7086" y="332"/>
                  </a:cubicBezTo>
                  <a:cubicBezTo>
                    <a:pt x="10453" y="1613"/>
                    <a:pt x="8038" y="10153"/>
                    <a:pt x="11167" y="11933"/>
                  </a:cubicBezTo>
                  <a:cubicBezTo>
                    <a:pt x="12834" y="10652"/>
                    <a:pt x="14773" y="8161"/>
                    <a:pt x="14297" y="5385"/>
                  </a:cubicBezTo>
                  <a:cubicBezTo>
                    <a:pt x="14059" y="4353"/>
                    <a:pt x="12358" y="4602"/>
                    <a:pt x="11644" y="4887"/>
                  </a:cubicBezTo>
                  <a:cubicBezTo>
                    <a:pt x="11644" y="581"/>
                    <a:pt x="19808" y="-2657"/>
                    <a:pt x="20522" y="3108"/>
                  </a:cubicBezTo>
                  <a:cubicBezTo>
                    <a:pt x="20760" y="6880"/>
                    <a:pt x="17665" y="11150"/>
                    <a:pt x="17665" y="11150"/>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9" name="Shape 2831"/>
            <p:cNvSpPr/>
            <p:nvPr/>
          </p:nvSpPr>
          <p:spPr>
            <a:xfrm>
              <a:off x="5414176" y="9396747"/>
              <a:ext cx="158124" cy="136030"/>
            </a:xfrm>
            <a:custGeom>
              <a:avLst/>
              <a:gdLst/>
              <a:ahLst/>
              <a:cxnLst>
                <a:cxn ang="0">
                  <a:pos x="wd2" y="hd2"/>
                </a:cxn>
                <a:cxn ang="5400000">
                  <a:pos x="wd2" y="hd2"/>
                </a:cxn>
                <a:cxn ang="10800000">
                  <a:pos x="wd2" y="hd2"/>
                </a:cxn>
                <a:cxn ang="16200000">
                  <a:pos x="wd2" y="hd2"/>
                </a:cxn>
              </a:cxnLst>
              <a:rect l="0" t="0" r="r" b="b"/>
              <a:pathLst>
                <a:path w="21600" h="21600" extrusionOk="0">
                  <a:moveTo>
                    <a:pt x="18288" y="5358"/>
                  </a:moveTo>
                  <a:cubicBezTo>
                    <a:pt x="18288" y="9209"/>
                    <a:pt x="18288" y="9209"/>
                    <a:pt x="18288" y="9209"/>
                  </a:cubicBezTo>
                  <a:cubicBezTo>
                    <a:pt x="17028" y="9209"/>
                    <a:pt x="17028" y="9209"/>
                    <a:pt x="17028" y="9209"/>
                  </a:cubicBezTo>
                  <a:cubicBezTo>
                    <a:pt x="17028" y="5358"/>
                    <a:pt x="17028" y="5358"/>
                    <a:pt x="17028" y="5358"/>
                  </a:cubicBezTo>
                  <a:cubicBezTo>
                    <a:pt x="13464" y="5358"/>
                    <a:pt x="13464" y="5358"/>
                    <a:pt x="13464" y="5358"/>
                  </a:cubicBezTo>
                  <a:cubicBezTo>
                    <a:pt x="13464" y="3851"/>
                    <a:pt x="13464" y="3851"/>
                    <a:pt x="13464" y="3851"/>
                  </a:cubicBezTo>
                  <a:cubicBezTo>
                    <a:pt x="17028" y="3851"/>
                    <a:pt x="17028" y="3851"/>
                    <a:pt x="17028" y="3851"/>
                  </a:cubicBezTo>
                  <a:cubicBezTo>
                    <a:pt x="17028" y="0"/>
                    <a:pt x="17028" y="0"/>
                    <a:pt x="17028" y="0"/>
                  </a:cubicBezTo>
                  <a:cubicBezTo>
                    <a:pt x="18288" y="0"/>
                    <a:pt x="18288" y="0"/>
                    <a:pt x="18288" y="0"/>
                  </a:cubicBezTo>
                  <a:cubicBezTo>
                    <a:pt x="18288" y="3851"/>
                    <a:pt x="18288" y="3851"/>
                    <a:pt x="18288" y="3851"/>
                  </a:cubicBezTo>
                  <a:cubicBezTo>
                    <a:pt x="21600" y="3851"/>
                    <a:pt x="21600" y="3851"/>
                    <a:pt x="21600" y="3851"/>
                  </a:cubicBezTo>
                  <a:cubicBezTo>
                    <a:pt x="21600" y="5358"/>
                    <a:pt x="21600" y="5358"/>
                    <a:pt x="21600" y="5358"/>
                  </a:cubicBezTo>
                  <a:lnTo>
                    <a:pt x="18288" y="5358"/>
                  </a:lnTo>
                  <a:close/>
                  <a:moveTo>
                    <a:pt x="8892" y="1507"/>
                  </a:moveTo>
                  <a:cubicBezTo>
                    <a:pt x="10152" y="2386"/>
                    <a:pt x="10944" y="3558"/>
                    <a:pt x="10944" y="5358"/>
                  </a:cubicBezTo>
                  <a:cubicBezTo>
                    <a:pt x="10944" y="6530"/>
                    <a:pt x="10152" y="7702"/>
                    <a:pt x="9144" y="8581"/>
                  </a:cubicBezTo>
                  <a:cubicBezTo>
                    <a:pt x="8136" y="9502"/>
                    <a:pt x="8136" y="9795"/>
                    <a:pt x="8136" y="10381"/>
                  </a:cubicBezTo>
                  <a:cubicBezTo>
                    <a:pt x="8136" y="10967"/>
                    <a:pt x="9144" y="12140"/>
                    <a:pt x="9648" y="12433"/>
                  </a:cubicBezTo>
                  <a:cubicBezTo>
                    <a:pt x="11196" y="13647"/>
                    <a:pt x="11448" y="14819"/>
                    <a:pt x="11448" y="16577"/>
                  </a:cubicBezTo>
                  <a:cubicBezTo>
                    <a:pt x="11448" y="18963"/>
                    <a:pt x="9648" y="21600"/>
                    <a:pt x="5832" y="21600"/>
                  </a:cubicBezTo>
                  <a:cubicBezTo>
                    <a:pt x="2772" y="21600"/>
                    <a:pt x="0" y="19842"/>
                    <a:pt x="0" y="17456"/>
                  </a:cubicBezTo>
                  <a:cubicBezTo>
                    <a:pt x="0" y="15112"/>
                    <a:pt x="2520" y="12726"/>
                    <a:pt x="5580" y="12726"/>
                  </a:cubicBezTo>
                  <a:cubicBezTo>
                    <a:pt x="6084" y="12726"/>
                    <a:pt x="6336" y="12726"/>
                    <a:pt x="6588" y="12726"/>
                  </a:cubicBezTo>
                  <a:cubicBezTo>
                    <a:pt x="6336" y="12433"/>
                    <a:pt x="5832" y="11846"/>
                    <a:pt x="5832" y="10967"/>
                  </a:cubicBezTo>
                  <a:cubicBezTo>
                    <a:pt x="5832" y="10674"/>
                    <a:pt x="6084" y="10088"/>
                    <a:pt x="6084" y="9795"/>
                  </a:cubicBezTo>
                  <a:cubicBezTo>
                    <a:pt x="6084" y="9795"/>
                    <a:pt x="5832" y="9795"/>
                    <a:pt x="5580" y="9795"/>
                  </a:cubicBezTo>
                  <a:cubicBezTo>
                    <a:pt x="3024" y="9795"/>
                    <a:pt x="1260" y="7702"/>
                    <a:pt x="1260" y="5023"/>
                  </a:cubicBezTo>
                  <a:cubicBezTo>
                    <a:pt x="1260" y="2386"/>
                    <a:pt x="3816" y="0"/>
                    <a:pt x="6336" y="0"/>
                  </a:cubicBezTo>
                  <a:cubicBezTo>
                    <a:pt x="7632" y="0"/>
                    <a:pt x="11952" y="0"/>
                    <a:pt x="11952" y="0"/>
                  </a:cubicBezTo>
                  <a:cubicBezTo>
                    <a:pt x="10692" y="1507"/>
                    <a:pt x="10692" y="1507"/>
                    <a:pt x="10692" y="1507"/>
                  </a:cubicBezTo>
                  <a:lnTo>
                    <a:pt x="8892" y="1507"/>
                  </a:lnTo>
                  <a:close/>
                  <a:moveTo>
                    <a:pt x="6336" y="13647"/>
                  </a:moveTo>
                  <a:cubicBezTo>
                    <a:pt x="4068" y="13312"/>
                    <a:pt x="2016" y="15112"/>
                    <a:pt x="2016" y="16870"/>
                  </a:cubicBezTo>
                  <a:cubicBezTo>
                    <a:pt x="2016" y="18670"/>
                    <a:pt x="3816" y="20135"/>
                    <a:pt x="5832" y="20135"/>
                  </a:cubicBezTo>
                  <a:cubicBezTo>
                    <a:pt x="8892" y="20135"/>
                    <a:pt x="10152" y="18963"/>
                    <a:pt x="10152" y="16870"/>
                  </a:cubicBezTo>
                  <a:cubicBezTo>
                    <a:pt x="10152" y="16870"/>
                    <a:pt x="10152" y="16577"/>
                    <a:pt x="9900" y="16284"/>
                  </a:cubicBezTo>
                  <a:cubicBezTo>
                    <a:pt x="9648" y="15112"/>
                    <a:pt x="8892" y="14819"/>
                    <a:pt x="7632" y="13647"/>
                  </a:cubicBezTo>
                  <a:cubicBezTo>
                    <a:pt x="7344" y="13647"/>
                    <a:pt x="6840" y="13647"/>
                    <a:pt x="6336" y="13647"/>
                  </a:cubicBezTo>
                  <a:close/>
                  <a:moveTo>
                    <a:pt x="8892" y="5358"/>
                  </a:moveTo>
                  <a:cubicBezTo>
                    <a:pt x="8640" y="2972"/>
                    <a:pt x="7092" y="1214"/>
                    <a:pt x="5580" y="1214"/>
                  </a:cubicBezTo>
                  <a:cubicBezTo>
                    <a:pt x="4068" y="1214"/>
                    <a:pt x="3024" y="2972"/>
                    <a:pt x="3276" y="5023"/>
                  </a:cubicBezTo>
                  <a:cubicBezTo>
                    <a:pt x="3564" y="7409"/>
                    <a:pt x="5076" y="9209"/>
                    <a:pt x="6588" y="9209"/>
                  </a:cubicBezTo>
                  <a:cubicBezTo>
                    <a:pt x="7884" y="9209"/>
                    <a:pt x="9144" y="7409"/>
                    <a:pt x="8892" y="5358"/>
                  </a:cubicBez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30" name="Shape 2833"/>
            <p:cNvSpPr/>
            <p:nvPr/>
          </p:nvSpPr>
          <p:spPr>
            <a:xfrm>
              <a:off x="938880" y="9399423"/>
              <a:ext cx="61136" cy="130679"/>
            </a:xfrm>
            <a:custGeom>
              <a:avLst/>
              <a:gdLst/>
              <a:ahLst/>
              <a:cxnLst>
                <a:cxn ang="0">
                  <a:pos x="wd2" y="hd2"/>
                </a:cxn>
                <a:cxn ang="5400000">
                  <a:pos x="wd2" y="hd2"/>
                </a:cxn>
                <a:cxn ang="10800000">
                  <a:pos x="wd2" y="hd2"/>
                </a:cxn>
                <a:cxn ang="16200000">
                  <a:pos x="wd2" y="hd2"/>
                </a:cxn>
              </a:cxnLst>
              <a:rect l="0" t="0" r="r" b="b"/>
              <a:pathLst>
                <a:path w="21600" h="21367" extrusionOk="0">
                  <a:moveTo>
                    <a:pt x="21600" y="16"/>
                  </a:moveTo>
                  <a:cubicBezTo>
                    <a:pt x="21600" y="1261"/>
                    <a:pt x="21600" y="3539"/>
                    <a:pt x="21600" y="3539"/>
                  </a:cubicBezTo>
                  <a:cubicBezTo>
                    <a:pt x="21600" y="3539"/>
                    <a:pt x="16257" y="3290"/>
                    <a:pt x="15112" y="4286"/>
                  </a:cubicBezTo>
                  <a:cubicBezTo>
                    <a:pt x="14044" y="4784"/>
                    <a:pt x="14578" y="6279"/>
                    <a:pt x="14578" y="7311"/>
                  </a:cubicBezTo>
                  <a:cubicBezTo>
                    <a:pt x="16791" y="7311"/>
                    <a:pt x="19463" y="7311"/>
                    <a:pt x="21600" y="7311"/>
                  </a:cubicBezTo>
                  <a:cubicBezTo>
                    <a:pt x="21066" y="8805"/>
                    <a:pt x="20531" y="9553"/>
                    <a:pt x="20531" y="10834"/>
                  </a:cubicBezTo>
                  <a:cubicBezTo>
                    <a:pt x="18394" y="10834"/>
                    <a:pt x="14578" y="10834"/>
                    <a:pt x="14578" y="10834"/>
                  </a:cubicBezTo>
                  <a:cubicBezTo>
                    <a:pt x="14578" y="21367"/>
                    <a:pt x="14578" y="21367"/>
                    <a:pt x="14578" y="21367"/>
                  </a:cubicBezTo>
                  <a:cubicBezTo>
                    <a:pt x="14578" y="21367"/>
                    <a:pt x="7632" y="21367"/>
                    <a:pt x="4350" y="21367"/>
                  </a:cubicBezTo>
                  <a:cubicBezTo>
                    <a:pt x="4350" y="18129"/>
                    <a:pt x="4350" y="14357"/>
                    <a:pt x="4350" y="10834"/>
                  </a:cubicBezTo>
                  <a:cubicBezTo>
                    <a:pt x="2748" y="10834"/>
                    <a:pt x="1679" y="10834"/>
                    <a:pt x="0" y="10834"/>
                  </a:cubicBezTo>
                  <a:cubicBezTo>
                    <a:pt x="0" y="9553"/>
                    <a:pt x="0" y="8557"/>
                    <a:pt x="0" y="7311"/>
                  </a:cubicBezTo>
                  <a:cubicBezTo>
                    <a:pt x="1679" y="7311"/>
                    <a:pt x="2748" y="7311"/>
                    <a:pt x="4350" y="7311"/>
                  </a:cubicBezTo>
                  <a:cubicBezTo>
                    <a:pt x="4885" y="5033"/>
                    <a:pt x="4885" y="2542"/>
                    <a:pt x="7632" y="1261"/>
                  </a:cubicBezTo>
                  <a:cubicBezTo>
                    <a:pt x="10304" y="-233"/>
                    <a:pt x="12975" y="16"/>
                    <a:pt x="21600" y="16"/>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31" name="Shape 2834"/>
            <p:cNvSpPr/>
            <p:nvPr/>
          </p:nvSpPr>
          <p:spPr>
            <a:xfrm>
              <a:off x="4315173" y="9388955"/>
              <a:ext cx="152691" cy="151615"/>
            </a:xfrm>
            <a:custGeom>
              <a:avLst/>
              <a:gdLst/>
              <a:ahLst/>
              <a:cxnLst>
                <a:cxn ang="0">
                  <a:pos x="wd2" y="hd2"/>
                </a:cxn>
                <a:cxn ang="5400000">
                  <a:pos x="wd2" y="hd2"/>
                </a:cxn>
                <a:cxn ang="10800000">
                  <a:pos x="wd2" y="hd2"/>
                </a:cxn>
                <a:cxn ang="16200000">
                  <a:pos x="wd2" y="hd2"/>
                </a:cxn>
              </a:cxnLst>
              <a:rect l="0" t="0" r="r" b="b"/>
              <a:pathLst>
                <a:path w="21600" h="21600" extrusionOk="0">
                  <a:moveTo>
                    <a:pt x="10926" y="0"/>
                  </a:moveTo>
                  <a:cubicBezTo>
                    <a:pt x="4816" y="0"/>
                    <a:pt x="0" y="4824"/>
                    <a:pt x="0" y="10944"/>
                  </a:cubicBezTo>
                  <a:cubicBezTo>
                    <a:pt x="0" y="15264"/>
                    <a:pt x="2803" y="19080"/>
                    <a:pt x="6613" y="20844"/>
                  </a:cubicBezTo>
                  <a:cubicBezTo>
                    <a:pt x="6613" y="20088"/>
                    <a:pt x="6613" y="19080"/>
                    <a:pt x="6865" y="18324"/>
                  </a:cubicBezTo>
                  <a:cubicBezTo>
                    <a:pt x="6865" y="17532"/>
                    <a:pt x="8122" y="12456"/>
                    <a:pt x="8122" y="12456"/>
                  </a:cubicBezTo>
                  <a:cubicBezTo>
                    <a:pt x="8122" y="12456"/>
                    <a:pt x="7871" y="11700"/>
                    <a:pt x="7871" y="10692"/>
                  </a:cubicBezTo>
                  <a:cubicBezTo>
                    <a:pt x="7871" y="9144"/>
                    <a:pt x="8626" y="7884"/>
                    <a:pt x="9919" y="7884"/>
                  </a:cubicBezTo>
                  <a:cubicBezTo>
                    <a:pt x="10926" y="7884"/>
                    <a:pt x="11429" y="8640"/>
                    <a:pt x="11429" y="9396"/>
                  </a:cubicBezTo>
                  <a:cubicBezTo>
                    <a:pt x="11429" y="10404"/>
                    <a:pt x="10674" y="11952"/>
                    <a:pt x="10423" y="13464"/>
                  </a:cubicBezTo>
                  <a:cubicBezTo>
                    <a:pt x="10171" y="14508"/>
                    <a:pt x="10926" y="15516"/>
                    <a:pt x="12184" y="15516"/>
                  </a:cubicBezTo>
                  <a:cubicBezTo>
                    <a:pt x="14232" y="15516"/>
                    <a:pt x="15490" y="12708"/>
                    <a:pt x="15490" y="9648"/>
                  </a:cubicBezTo>
                  <a:cubicBezTo>
                    <a:pt x="15490" y="7380"/>
                    <a:pt x="13981" y="5580"/>
                    <a:pt x="10926" y="5580"/>
                  </a:cubicBezTo>
                  <a:cubicBezTo>
                    <a:pt x="7619" y="5580"/>
                    <a:pt x="5571" y="7884"/>
                    <a:pt x="5571" y="10692"/>
                  </a:cubicBezTo>
                  <a:cubicBezTo>
                    <a:pt x="5571" y="11700"/>
                    <a:pt x="5822" y="12456"/>
                    <a:pt x="6325" y="12960"/>
                  </a:cubicBezTo>
                  <a:cubicBezTo>
                    <a:pt x="6613" y="12960"/>
                    <a:pt x="6613" y="13212"/>
                    <a:pt x="6613" y="13464"/>
                  </a:cubicBezTo>
                  <a:cubicBezTo>
                    <a:pt x="6613" y="13752"/>
                    <a:pt x="6325" y="14256"/>
                    <a:pt x="6325" y="14256"/>
                  </a:cubicBezTo>
                  <a:cubicBezTo>
                    <a:pt x="6325" y="14508"/>
                    <a:pt x="6074" y="14760"/>
                    <a:pt x="5822" y="14508"/>
                  </a:cubicBezTo>
                  <a:cubicBezTo>
                    <a:pt x="4313" y="14004"/>
                    <a:pt x="3558" y="12204"/>
                    <a:pt x="3558" y="10404"/>
                  </a:cubicBezTo>
                  <a:cubicBezTo>
                    <a:pt x="3558" y="7380"/>
                    <a:pt x="6074" y="3564"/>
                    <a:pt x="11429" y="3564"/>
                  </a:cubicBezTo>
                  <a:cubicBezTo>
                    <a:pt x="15490" y="3564"/>
                    <a:pt x="18293" y="6624"/>
                    <a:pt x="18293" y="9900"/>
                  </a:cubicBezTo>
                  <a:cubicBezTo>
                    <a:pt x="18293" y="14256"/>
                    <a:pt x="15742" y="17280"/>
                    <a:pt x="12435" y="17280"/>
                  </a:cubicBezTo>
                  <a:cubicBezTo>
                    <a:pt x="11177" y="17280"/>
                    <a:pt x="10171" y="16776"/>
                    <a:pt x="9668" y="16020"/>
                  </a:cubicBezTo>
                  <a:cubicBezTo>
                    <a:pt x="9668" y="16020"/>
                    <a:pt x="9129" y="18576"/>
                    <a:pt x="8877" y="19080"/>
                  </a:cubicBezTo>
                  <a:cubicBezTo>
                    <a:pt x="8626" y="19836"/>
                    <a:pt x="8374" y="20592"/>
                    <a:pt x="7871" y="21348"/>
                  </a:cubicBezTo>
                  <a:cubicBezTo>
                    <a:pt x="8877" y="21600"/>
                    <a:pt x="9919" y="21600"/>
                    <a:pt x="10926" y="21600"/>
                  </a:cubicBezTo>
                  <a:cubicBezTo>
                    <a:pt x="16748" y="21600"/>
                    <a:pt x="21600" y="16776"/>
                    <a:pt x="21600" y="10944"/>
                  </a:cubicBezTo>
                  <a:cubicBezTo>
                    <a:pt x="21600" y="4824"/>
                    <a:pt x="16748" y="0"/>
                    <a:pt x="10926" y="0"/>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32" name="Freeform: Shape 129"/>
            <p:cNvSpPr/>
            <p:nvPr/>
          </p:nvSpPr>
          <p:spPr>
            <a:xfrm>
              <a:off x="2620365" y="9401126"/>
              <a:ext cx="127265" cy="127273"/>
            </a:xfrm>
            <a:custGeom>
              <a:avLst/>
              <a:gdLst/>
              <a:ahLst/>
              <a:cxnLst/>
              <a:rect l="l" t="t" r="r" b="b"/>
              <a:pathLst>
                <a:path w="195962" h="195976">
                  <a:moveTo>
                    <a:pt x="97989" y="65323"/>
                  </a:moveTo>
                  <a:cubicBezTo>
                    <a:pt x="91921" y="65393"/>
                    <a:pt x="86433" y="66884"/>
                    <a:pt x="81524" y="69794"/>
                  </a:cubicBezTo>
                  <a:cubicBezTo>
                    <a:pt x="76615" y="72704"/>
                    <a:pt x="72705" y="76614"/>
                    <a:pt x="69794" y="81524"/>
                  </a:cubicBezTo>
                  <a:cubicBezTo>
                    <a:pt x="66884" y="86433"/>
                    <a:pt x="65394" y="91921"/>
                    <a:pt x="65324" y="97988"/>
                  </a:cubicBezTo>
                  <a:cubicBezTo>
                    <a:pt x="65394" y="104056"/>
                    <a:pt x="66884" y="109544"/>
                    <a:pt x="69794" y="114453"/>
                  </a:cubicBezTo>
                  <a:cubicBezTo>
                    <a:pt x="72705" y="119363"/>
                    <a:pt x="76615" y="123273"/>
                    <a:pt x="81524" y="126183"/>
                  </a:cubicBezTo>
                  <a:cubicBezTo>
                    <a:pt x="86433" y="129093"/>
                    <a:pt x="91921" y="130583"/>
                    <a:pt x="97989" y="130654"/>
                  </a:cubicBezTo>
                  <a:cubicBezTo>
                    <a:pt x="104056" y="130583"/>
                    <a:pt x="109544" y="129093"/>
                    <a:pt x="114454" y="126183"/>
                  </a:cubicBezTo>
                  <a:cubicBezTo>
                    <a:pt x="119363" y="123273"/>
                    <a:pt x="123273" y="119363"/>
                    <a:pt x="126183" y="114453"/>
                  </a:cubicBezTo>
                  <a:cubicBezTo>
                    <a:pt x="129094" y="109544"/>
                    <a:pt x="130584" y="104056"/>
                    <a:pt x="130654" y="97988"/>
                  </a:cubicBezTo>
                  <a:lnTo>
                    <a:pt x="130652" y="97989"/>
                  </a:lnTo>
                  <a:cubicBezTo>
                    <a:pt x="130582" y="91922"/>
                    <a:pt x="129092" y="86434"/>
                    <a:pt x="126181" y="81525"/>
                  </a:cubicBezTo>
                  <a:cubicBezTo>
                    <a:pt x="123271" y="76616"/>
                    <a:pt x="119361" y="72706"/>
                    <a:pt x="114452" y="69795"/>
                  </a:cubicBezTo>
                  <a:cubicBezTo>
                    <a:pt x="109543" y="66885"/>
                    <a:pt x="104055" y="65394"/>
                    <a:pt x="97989" y="65323"/>
                  </a:cubicBezTo>
                  <a:close/>
                  <a:moveTo>
                    <a:pt x="97988" y="47726"/>
                  </a:moveTo>
                  <a:cubicBezTo>
                    <a:pt x="107365" y="47831"/>
                    <a:pt x="115830" y="50114"/>
                    <a:pt x="123382" y="54576"/>
                  </a:cubicBezTo>
                  <a:cubicBezTo>
                    <a:pt x="130933" y="59037"/>
                    <a:pt x="136940" y="65044"/>
                    <a:pt x="141401" y="72596"/>
                  </a:cubicBezTo>
                  <a:cubicBezTo>
                    <a:pt x="145863" y="80147"/>
                    <a:pt x="148146" y="88612"/>
                    <a:pt x="148251" y="97989"/>
                  </a:cubicBezTo>
                  <a:cubicBezTo>
                    <a:pt x="148146" y="107367"/>
                    <a:pt x="145863" y="115830"/>
                    <a:pt x="141401" y="123380"/>
                  </a:cubicBezTo>
                  <a:cubicBezTo>
                    <a:pt x="136940" y="130930"/>
                    <a:pt x="130933" y="136935"/>
                    <a:pt x="123382" y="141395"/>
                  </a:cubicBezTo>
                  <a:cubicBezTo>
                    <a:pt x="115830" y="145854"/>
                    <a:pt x="107365" y="148137"/>
                    <a:pt x="97988" y="148242"/>
                  </a:cubicBezTo>
                  <a:cubicBezTo>
                    <a:pt x="88611" y="148137"/>
                    <a:pt x="80147" y="145854"/>
                    <a:pt x="72597" y="141395"/>
                  </a:cubicBezTo>
                  <a:cubicBezTo>
                    <a:pt x="65047" y="136935"/>
                    <a:pt x="59042" y="130930"/>
                    <a:pt x="54583" y="123380"/>
                  </a:cubicBezTo>
                  <a:cubicBezTo>
                    <a:pt x="50123" y="115830"/>
                    <a:pt x="47841" y="107367"/>
                    <a:pt x="47735" y="97989"/>
                  </a:cubicBezTo>
                  <a:cubicBezTo>
                    <a:pt x="47841" y="88612"/>
                    <a:pt x="50123" y="80147"/>
                    <a:pt x="54583" y="72596"/>
                  </a:cubicBezTo>
                  <a:cubicBezTo>
                    <a:pt x="59042" y="65044"/>
                    <a:pt x="65047" y="59037"/>
                    <a:pt x="72597" y="54576"/>
                  </a:cubicBezTo>
                  <a:cubicBezTo>
                    <a:pt x="80147" y="50114"/>
                    <a:pt x="88611" y="47831"/>
                    <a:pt x="97988" y="47726"/>
                  </a:cubicBezTo>
                  <a:close/>
                  <a:moveTo>
                    <a:pt x="150291" y="33958"/>
                  </a:moveTo>
                  <a:cubicBezTo>
                    <a:pt x="153624" y="34040"/>
                    <a:pt x="156392" y="35182"/>
                    <a:pt x="158593" y="37384"/>
                  </a:cubicBezTo>
                  <a:cubicBezTo>
                    <a:pt x="160795" y="39586"/>
                    <a:pt x="161937" y="42353"/>
                    <a:pt x="162019" y="45686"/>
                  </a:cubicBezTo>
                  <a:cubicBezTo>
                    <a:pt x="161937" y="49019"/>
                    <a:pt x="160795" y="51786"/>
                    <a:pt x="158593" y="53988"/>
                  </a:cubicBezTo>
                  <a:cubicBezTo>
                    <a:pt x="156392" y="56190"/>
                    <a:pt x="153624" y="57332"/>
                    <a:pt x="150291" y="57414"/>
                  </a:cubicBezTo>
                  <a:cubicBezTo>
                    <a:pt x="146958" y="57332"/>
                    <a:pt x="144191" y="56190"/>
                    <a:pt x="141989" y="53988"/>
                  </a:cubicBezTo>
                  <a:cubicBezTo>
                    <a:pt x="139787" y="51786"/>
                    <a:pt x="138645" y="49019"/>
                    <a:pt x="138563" y="45686"/>
                  </a:cubicBezTo>
                  <a:cubicBezTo>
                    <a:pt x="138645" y="42353"/>
                    <a:pt x="139787" y="39586"/>
                    <a:pt x="141989" y="37384"/>
                  </a:cubicBezTo>
                  <a:cubicBezTo>
                    <a:pt x="144191" y="35182"/>
                    <a:pt x="146958" y="34040"/>
                    <a:pt x="150291" y="33958"/>
                  </a:cubicBezTo>
                  <a:close/>
                  <a:moveTo>
                    <a:pt x="79519" y="17505"/>
                  </a:moveTo>
                  <a:cubicBezTo>
                    <a:pt x="72180" y="17478"/>
                    <a:pt x="64919" y="17736"/>
                    <a:pt x="57736" y="18276"/>
                  </a:cubicBezTo>
                  <a:cubicBezTo>
                    <a:pt x="50553" y="18817"/>
                    <a:pt x="44710" y="19916"/>
                    <a:pt x="40205" y="21572"/>
                  </a:cubicBezTo>
                  <a:cubicBezTo>
                    <a:pt x="37998" y="22447"/>
                    <a:pt x="35998" y="23474"/>
                    <a:pt x="34206" y="24652"/>
                  </a:cubicBezTo>
                  <a:cubicBezTo>
                    <a:pt x="32414" y="25831"/>
                    <a:pt x="30670" y="27273"/>
                    <a:pt x="28973" y="28978"/>
                  </a:cubicBezTo>
                  <a:cubicBezTo>
                    <a:pt x="27269" y="30675"/>
                    <a:pt x="25827" y="32419"/>
                    <a:pt x="24650" y="34211"/>
                  </a:cubicBezTo>
                  <a:cubicBezTo>
                    <a:pt x="23472" y="36002"/>
                    <a:pt x="22445" y="38000"/>
                    <a:pt x="21570" y="40204"/>
                  </a:cubicBezTo>
                  <a:cubicBezTo>
                    <a:pt x="19915" y="44707"/>
                    <a:pt x="18817" y="50549"/>
                    <a:pt x="18276" y="57732"/>
                  </a:cubicBezTo>
                  <a:cubicBezTo>
                    <a:pt x="17736" y="64916"/>
                    <a:pt x="17479" y="72177"/>
                    <a:pt x="17505" y="79518"/>
                  </a:cubicBezTo>
                  <a:cubicBezTo>
                    <a:pt x="17532" y="86858"/>
                    <a:pt x="17568" y="93016"/>
                    <a:pt x="17614" y="97989"/>
                  </a:cubicBezTo>
                  <a:cubicBezTo>
                    <a:pt x="17568" y="102963"/>
                    <a:pt x="17532" y="109119"/>
                    <a:pt x="17505" y="116458"/>
                  </a:cubicBezTo>
                  <a:cubicBezTo>
                    <a:pt x="17479" y="123798"/>
                    <a:pt x="17736" y="131058"/>
                    <a:pt x="18276" y="138241"/>
                  </a:cubicBezTo>
                  <a:cubicBezTo>
                    <a:pt x="18817" y="145424"/>
                    <a:pt x="19915" y="151268"/>
                    <a:pt x="21570" y="155772"/>
                  </a:cubicBezTo>
                  <a:cubicBezTo>
                    <a:pt x="22445" y="157979"/>
                    <a:pt x="23472" y="159979"/>
                    <a:pt x="24650" y="161771"/>
                  </a:cubicBezTo>
                  <a:cubicBezTo>
                    <a:pt x="25827" y="163563"/>
                    <a:pt x="27269" y="165308"/>
                    <a:pt x="28973" y="167004"/>
                  </a:cubicBezTo>
                  <a:cubicBezTo>
                    <a:pt x="30670" y="168708"/>
                    <a:pt x="32414" y="170150"/>
                    <a:pt x="34206" y="171328"/>
                  </a:cubicBezTo>
                  <a:cubicBezTo>
                    <a:pt x="35998" y="172506"/>
                    <a:pt x="37998" y="173532"/>
                    <a:pt x="40205" y="174407"/>
                  </a:cubicBezTo>
                  <a:cubicBezTo>
                    <a:pt x="44710" y="176062"/>
                    <a:pt x="50553" y="177160"/>
                    <a:pt x="57736" y="177701"/>
                  </a:cubicBezTo>
                  <a:cubicBezTo>
                    <a:pt x="64919" y="178241"/>
                    <a:pt x="72180" y="178498"/>
                    <a:pt x="79519" y="178472"/>
                  </a:cubicBezTo>
                  <a:cubicBezTo>
                    <a:pt x="86858" y="178445"/>
                    <a:pt x="93014" y="178409"/>
                    <a:pt x="97988" y="178364"/>
                  </a:cubicBezTo>
                  <a:cubicBezTo>
                    <a:pt x="102962" y="178409"/>
                    <a:pt x="109119" y="178445"/>
                    <a:pt x="116459" y="178472"/>
                  </a:cubicBezTo>
                  <a:cubicBezTo>
                    <a:pt x="123800" y="178498"/>
                    <a:pt x="131062" y="178241"/>
                    <a:pt x="138245" y="177701"/>
                  </a:cubicBezTo>
                  <a:cubicBezTo>
                    <a:pt x="145428" y="177160"/>
                    <a:pt x="151271" y="176062"/>
                    <a:pt x="155773" y="174407"/>
                  </a:cubicBezTo>
                  <a:cubicBezTo>
                    <a:pt x="157977" y="173532"/>
                    <a:pt x="159975" y="172506"/>
                    <a:pt x="161766" y="171328"/>
                  </a:cubicBezTo>
                  <a:cubicBezTo>
                    <a:pt x="163558" y="170150"/>
                    <a:pt x="165302" y="168708"/>
                    <a:pt x="166999" y="167004"/>
                  </a:cubicBezTo>
                  <a:cubicBezTo>
                    <a:pt x="168705" y="165308"/>
                    <a:pt x="170146" y="163563"/>
                    <a:pt x="171325" y="161771"/>
                  </a:cubicBezTo>
                  <a:cubicBezTo>
                    <a:pt x="172503" y="159979"/>
                    <a:pt x="173530" y="157979"/>
                    <a:pt x="174406" y="155772"/>
                  </a:cubicBezTo>
                  <a:cubicBezTo>
                    <a:pt x="176062" y="151268"/>
                    <a:pt x="177160" y="145424"/>
                    <a:pt x="177701" y="138241"/>
                  </a:cubicBezTo>
                  <a:cubicBezTo>
                    <a:pt x="178242" y="131058"/>
                    <a:pt x="178499" y="123798"/>
                    <a:pt x="178472" y="116458"/>
                  </a:cubicBezTo>
                  <a:cubicBezTo>
                    <a:pt x="178446" y="109119"/>
                    <a:pt x="178409" y="102963"/>
                    <a:pt x="178364" y="97989"/>
                  </a:cubicBezTo>
                  <a:cubicBezTo>
                    <a:pt x="178409" y="93016"/>
                    <a:pt x="178446" y="86858"/>
                    <a:pt x="178472" y="79518"/>
                  </a:cubicBezTo>
                  <a:cubicBezTo>
                    <a:pt x="178499" y="72177"/>
                    <a:pt x="178242" y="64916"/>
                    <a:pt x="177701" y="57732"/>
                  </a:cubicBezTo>
                  <a:cubicBezTo>
                    <a:pt x="177160" y="50549"/>
                    <a:pt x="176062" y="44707"/>
                    <a:pt x="174406" y="40204"/>
                  </a:cubicBezTo>
                  <a:cubicBezTo>
                    <a:pt x="173530" y="38000"/>
                    <a:pt x="172503" y="36002"/>
                    <a:pt x="171325" y="34211"/>
                  </a:cubicBezTo>
                  <a:cubicBezTo>
                    <a:pt x="170146" y="32419"/>
                    <a:pt x="168705" y="30675"/>
                    <a:pt x="166999" y="28978"/>
                  </a:cubicBezTo>
                  <a:cubicBezTo>
                    <a:pt x="165302" y="27273"/>
                    <a:pt x="163558" y="25831"/>
                    <a:pt x="161766" y="24652"/>
                  </a:cubicBezTo>
                  <a:cubicBezTo>
                    <a:pt x="159975" y="23474"/>
                    <a:pt x="157977" y="22447"/>
                    <a:pt x="155773" y="21572"/>
                  </a:cubicBezTo>
                  <a:cubicBezTo>
                    <a:pt x="151271" y="19916"/>
                    <a:pt x="145428" y="18817"/>
                    <a:pt x="138245" y="18276"/>
                  </a:cubicBezTo>
                  <a:cubicBezTo>
                    <a:pt x="131062" y="17736"/>
                    <a:pt x="123800" y="17478"/>
                    <a:pt x="116459" y="17505"/>
                  </a:cubicBezTo>
                  <a:cubicBezTo>
                    <a:pt x="109119" y="17531"/>
                    <a:pt x="102962" y="17568"/>
                    <a:pt x="97988" y="17613"/>
                  </a:cubicBezTo>
                  <a:cubicBezTo>
                    <a:pt x="93014" y="17568"/>
                    <a:pt x="86858" y="17531"/>
                    <a:pt x="79519" y="17505"/>
                  </a:cubicBezTo>
                  <a:close/>
                  <a:moveTo>
                    <a:pt x="97988" y="10"/>
                  </a:moveTo>
                  <a:cubicBezTo>
                    <a:pt x="104745" y="-11"/>
                    <a:pt x="111486" y="2"/>
                    <a:pt x="118211" y="49"/>
                  </a:cubicBezTo>
                  <a:cubicBezTo>
                    <a:pt x="124937" y="96"/>
                    <a:pt x="131678" y="300"/>
                    <a:pt x="138435" y="662"/>
                  </a:cubicBezTo>
                  <a:cubicBezTo>
                    <a:pt x="146289" y="938"/>
                    <a:pt x="153658" y="2234"/>
                    <a:pt x="160544" y="4549"/>
                  </a:cubicBezTo>
                  <a:cubicBezTo>
                    <a:pt x="167430" y="6865"/>
                    <a:pt x="173753" y="10837"/>
                    <a:pt x="179511" y="16466"/>
                  </a:cubicBezTo>
                  <a:cubicBezTo>
                    <a:pt x="185140" y="22225"/>
                    <a:pt x="189112" y="28547"/>
                    <a:pt x="191428" y="35433"/>
                  </a:cubicBezTo>
                  <a:cubicBezTo>
                    <a:pt x="193743" y="42319"/>
                    <a:pt x="195039" y="49688"/>
                    <a:pt x="195315" y="57542"/>
                  </a:cubicBezTo>
                  <a:cubicBezTo>
                    <a:pt x="195676" y="64299"/>
                    <a:pt x="195878" y="71040"/>
                    <a:pt x="195920" y="77766"/>
                  </a:cubicBezTo>
                  <a:cubicBezTo>
                    <a:pt x="195963" y="84491"/>
                    <a:pt x="195973" y="91232"/>
                    <a:pt x="195952" y="97989"/>
                  </a:cubicBezTo>
                  <a:cubicBezTo>
                    <a:pt x="195973" y="104747"/>
                    <a:pt x="195963" y="111488"/>
                    <a:pt x="195920" y="118212"/>
                  </a:cubicBezTo>
                  <a:cubicBezTo>
                    <a:pt x="195878" y="124936"/>
                    <a:pt x="195676" y="131675"/>
                    <a:pt x="195315" y="138428"/>
                  </a:cubicBezTo>
                  <a:cubicBezTo>
                    <a:pt x="195039" y="146284"/>
                    <a:pt x="193743" y="153656"/>
                    <a:pt x="191428" y="160544"/>
                  </a:cubicBezTo>
                  <a:cubicBezTo>
                    <a:pt x="189112" y="167432"/>
                    <a:pt x="185140" y="173754"/>
                    <a:pt x="179511" y="179511"/>
                  </a:cubicBezTo>
                  <a:cubicBezTo>
                    <a:pt x="173753" y="185140"/>
                    <a:pt x="167430" y="189112"/>
                    <a:pt x="160544" y="191427"/>
                  </a:cubicBezTo>
                  <a:cubicBezTo>
                    <a:pt x="153658" y="193743"/>
                    <a:pt x="146289" y="195038"/>
                    <a:pt x="138435" y="195315"/>
                  </a:cubicBezTo>
                  <a:cubicBezTo>
                    <a:pt x="131678" y="195676"/>
                    <a:pt x="124937" y="195881"/>
                    <a:pt x="118211" y="195928"/>
                  </a:cubicBezTo>
                  <a:cubicBezTo>
                    <a:pt x="111486" y="195975"/>
                    <a:pt x="104745" y="195988"/>
                    <a:pt x="97988" y="195967"/>
                  </a:cubicBezTo>
                  <a:cubicBezTo>
                    <a:pt x="91230" y="195988"/>
                    <a:pt x="84490" y="195975"/>
                    <a:pt x="77765" y="195928"/>
                  </a:cubicBezTo>
                  <a:cubicBezTo>
                    <a:pt x="71041" y="195881"/>
                    <a:pt x="64302" y="195676"/>
                    <a:pt x="57549" y="195315"/>
                  </a:cubicBezTo>
                  <a:cubicBezTo>
                    <a:pt x="49693" y="195038"/>
                    <a:pt x="42321" y="193743"/>
                    <a:pt x="35433" y="191427"/>
                  </a:cubicBezTo>
                  <a:cubicBezTo>
                    <a:pt x="28545" y="189112"/>
                    <a:pt x="22223" y="185140"/>
                    <a:pt x="16467" y="179511"/>
                  </a:cubicBezTo>
                  <a:cubicBezTo>
                    <a:pt x="10838" y="173754"/>
                    <a:pt x="6865" y="167432"/>
                    <a:pt x="4550" y="160544"/>
                  </a:cubicBezTo>
                  <a:cubicBezTo>
                    <a:pt x="2235" y="153656"/>
                    <a:pt x="939" y="146284"/>
                    <a:pt x="663" y="138428"/>
                  </a:cubicBezTo>
                  <a:cubicBezTo>
                    <a:pt x="301" y="131675"/>
                    <a:pt x="96" y="124936"/>
                    <a:pt x="49" y="118212"/>
                  </a:cubicBezTo>
                  <a:cubicBezTo>
                    <a:pt x="2" y="111488"/>
                    <a:pt x="-11" y="104747"/>
                    <a:pt x="10" y="97989"/>
                  </a:cubicBezTo>
                  <a:cubicBezTo>
                    <a:pt x="-11" y="91232"/>
                    <a:pt x="2" y="84491"/>
                    <a:pt x="49" y="77766"/>
                  </a:cubicBezTo>
                  <a:cubicBezTo>
                    <a:pt x="96" y="71040"/>
                    <a:pt x="301" y="64299"/>
                    <a:pt x="663" y="57542"/>
                  </a:cubicBezTo>
                  <a:cubicBezTo>
                    <a:pt x="939" y="49688"/>
                    <a:pt x="2235" y="42319"/>
                    <a:pt x="4550" y="35433"/>
                  </a:cubicBezTo>
                  <a:cubicBezTo>
                    <a:pt x="6865" y="28547"/>
                    <a:pt x="10838" y="22225"/>
                    <a:pt x="16467" y="16466"/>
                  </a:cubicBezTo>
                  <a:cubicBezTo>
                    <a:pt x="22223" y="10837"/>
                    <a:pt x="28545" y="6865"/>
                    <a:pt x="35433" y="4549"/>
                  </a:cubicBezTo>
                  <a:cubicBezTo>
                    <a:pt x="42321" y="2234"/>
                    <a:pt x="49693" y="938"/>
                    <a:pt x="57549" y="662"/>
                  </a:cubicBezTo>
                  <a:cubicBezTo>
                    <a:pt x="64302" y="300"/>
                    <a:pt x="71041" y="96"/>
                    <a:pt x="77765" y="49"/>
                  </a:cubicBezTo>
                  <a:cubicBezTo>
                    <a:pt x="84490" y="2"/>
                    <a:pt x="91230" y="-11"/>
                    <a:pt x="97988"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bg2"/>
                </a:solidFill>
              </a:endParaRPr>
            </a:p>
          </p:txBody>
        </p:sp>
        <p:sp>
          <p:nvSpPr>
            <p:cNvPr id="33" name="Freeform: Shape 96"/>
            <p:cNvSpPr/>
            <p:nvPr/>
          </p:nvSpPr>
          <p:spPr>
            <a:xfrm>
              <a:off x="2042330" y="9398474"/>
              <a:ext cx="132578" cy="132577"/>
            </a:xfrm>
            <a:custGeom>
              <a:avLst/>
              <a:gdLst/>
              <a:ahLst/>
              <a:cxnLst/>
              <a:rect l="l" t="t" r="r" b="b"/>
              <a:pathLst>
                <a:path w="195927" h="195927">
                  <a:moveTo>
                    <a:pt x="95668" y="37616"/>
                  </a:moveTo>
                  <a:cubicBezTo>
                    <a:pt x="88132" y="37574"/>
                    <a:pt x="80740" y="38721"/>
                    <a:pt x="73492" y="41056"/>
                  </a:cubicBezTo>
                  <a:cubicBezTo>
                    <a:pt x="66244" y="43391"/>
                    <a:pt x="60222" y="47165"/>
                    <a:pt x="55426" y="52378"/>
                  </a:cubicBezTo>
                  <a:cubicBezTo>
                    <a:pt x="50630" y="57591"/>
                    <a:pt x="48142" y="64493"/>
                    <a:pt x="47962" y="73084"/>
                  </a:cubicBezTo>
                  <a:cubicBezTo>
                    <a:pt x="48023" y="80164"/>
                    <a:pt x="49487" y="85908"/>
                    <a:pt x="52355" y="90318"/>
                  </a:cubicBezTo>
                  <a:cubicBezTo>
                    <a:pt x="55223" y="94727"/>
                    <a:pt x="59125" y="98194"/>
                    <a:pt x="64062" y="100718"/>
                  </a:cubicBezTo>
                  <a:cubicBezTo>
                    <a:pt x="68999" y="103242"/>
                    <a:pt x="74602" y="105216"/>
                    <a:pt x="80871" y="106639"/>
                  </a:cubicBezTo>
                  <a:lnTo>
                    <a:pt x="99495" y="111232"/>
                  </a:lnTo>
                  <a:cubicBezTo>
                    <a:pt x="105227" y="112460"/>
                    <a:pt x="109707" y="113831"/>
                    <a:pt x="112936" y="115347"/>
                  </a:cubicBezTo>
                  <a:cubicBezTo>
                    <a:pt x="116165" y="116862"/>
                    <a:pt x="117807" y="119573"/>
                    <a:pt x="117863" y="123480"/>
                  </a:cubicBezTo>
                  <a:cubicBezTo>
                    <a:pt x="117794" y="126805"/>
                    <a:pt x="116114" y="129532"/>
                    <a:pt x="112824" y="131661"/>
                  </a:cubicBezTo>
                  <a:cubicBezTo>
                    <a:pt x="109534" y="133790"/>
                    <a:pt x="105049" y="134891"/>
                    <a:pt x="99367" y="134963"/>
                  </a:cubicBezTo>
                  <a:cubicBezTo>
                    <a:pt x="93558" y="134860"/>
                    <a:pt x="88873" y="133837"/>
                    <a:pt x="85312" y="131893"/>
                  </a:cubicBezTo>
                  <a:cubicBezTo>
                    <a:pt x="81751" y="129948"/>
                    <a:pt x="78772" y="127697"/>
                    <a:pt x="76375" y="125139"/>
                  </a:cubicBezTo>
                  <a:cubicBezTo>
                    <a:pt x="73978" y="122580"/>
                    <a:pt x="71621" y="120329"/>
                    <a:pt x="69303" y="118385"/>
                  </a:cubicBezTo>
                  <a:cubicBezTo>
                    <a:pt x="66986" y="116440"/>
                    <a:pt x="64167" y="115417"/>
                    <a:pt x="60845" y="115315"/>
                  </a:cubicBezTo>
                  <a:cubicBezTo>
                    <a:pt x="56402" y="115434"/>
                    <a:pt x="53138" y="116790"/>
                    <a:pt x="51055" y="119381"/>
                  </a:cubicBezTo>
                  <a:cubicBezTo>
                    <a:pt x="48971" y="121973"/>
                    <a:pt x="47940" y="125083"/>
                    <a:pt x="47962" y="128711"/>
                  </a:cubicBezTo>
                  <a:cubicBezTo>
                    <a:pt x="48080" y="134003"/>
                    <a:pt x="50507" y="138786"/>
                    <a:pt x="55242" y="143062"/>
                  </a:cubicBezTo>
                  <a:cubicBezTo>
                    <a:pt x="59976" y="147338"/>
                    <a:pt x="66305" y="150741"/>
                    <a:pt x="74229" y="153273"/>
                  </a:cubicBezTo>
                  <a:cubicBezTo>
                    <a:pt x="82152" y="155805"/>
                    <a:pt x="90957" y="157102"/>
                    <a:pt x="100643" y="157162"/>
                  </a:cubicBezTo>
                  <a:cubicBezTo>
                    <a:pt x="108797" y="157174"/>
                    <a:pt x="116583" y="155818"/>
                    <a:pt x="124000" y="153094"/>
                  </a:cubicBezTo>
                  <a:cubicBezTo>
                    <a:pt x="131417" y="150370"/>
                    <a:pt x="137502" y="146207"/>
                    <a:pt x="142255" y="140605"/>
                  </a:cubicBezTo>
                  <a:cubicBezTo>
                    <a:pt x="147007" y="135003"/>
                    <a:pt x="149464" y="127891"/>
                    <a:pt x="149625" y="119270"/>
                  </a:cubicBezTo>
                  <a:cubicBezTo>
                    <a:pt x="149470" y="111938"/>
                    <a:pt x="147384" y="106018"/>
                    <a:pt x="143365" y="101512"/>
                  </a:cubicBezTo>
                  <a:cubicBezTo>
                    <a:pt x="139346" y="97005"/>
                    <a:pt x="134321" y="93506"/>
                    <a:pt x="128289" y="91012"/>
                  </a:cubicBezTo>
                  <a:cubicBezTo>
                    <a:pt x="122258" y="88519"/>
                    <a:pt x="116146" y="86625"/>
                    <a:pt x="109954" y="85332"/>
                  </a:cubicBezTo>
                  <a:lnTo>
                    <a:pt x="96688" y="82270"/>
                  </a:lnTo>
                  <a:cubicBezTo>
                    <a:pt x="91740" y="81255"/>
                    <a:pt x="87701" y="80000"/>
                    <a:pt x="84570" y="78506"/>
                  </a:cubicBezTo>
                  <a:cubicBezTo>
                    <a:pt x="81440" y="77013"/>
                    <a:pt x="79824" y="74482"/>
                    <a:pt x="79723" y="70915"/>
                  </a:cubicBezTo>
                  <a:cubicBezTo>
                    <a:pt x="79787" y="67548"/>
                    <a:pt x="81445" y="65065"/>
                    <a:pt x="84698" y="63468"/>
                  </a:cubicBezTo>
                  <a:cubicBezTo>
                    <a:pt x="87951" y="61870"/>
                    <a:pt x="92415" y="61078"/>
                    <a:pt x="98091" y="61091"/>
                  </a:cubicBezTo>
                  <a:cubicBezTo>
                    <a:pt x="104572" y="61272"/>
                    <a:pt x="109455" y="62540"/>
                    <a:pt x="112742" y="64895"/>
                  </a:cubicBezTo>
                  <a:cubicBezTo>
                    <a:pt x="116028" y="67250"/>
                    <a:pt x="118890" y="69605"/>
                    <a:pt x="121326" y="71960"/>
                  </a:cubicBezTo>
                  <a:cubicBezTo>
                    <a:pt x="123762" y="74314"/>
                    <a:pt x="126945" y="75582"/>
                    <a:pt x="130874" y="75763"/>
                  </a:cubicBezTo>
                  <a:cubicBezTo>
                    <a:pt x="135054" y="75647"/>
                    <a:pt x="138301" y="74254"/>
                    <a:pt x="140616" y="71585"/>
                  </a:cubicBezTo>
                  <a:cubicBezTo>
                    <a:pt x="142930" y="68916"/>
                    <a:pt x="144105" y="65674"/>
                    <a:pt x="144140" y="61857"/>
                  </a:cubicBezTo>
                  <a:cubicBezTo>
                    <a:pt x="143988" y="56938"/>
                    <a:pt x="141585" y="52670"/>
                    <a:pt x="136930" y="49051"/>
                  </a:cubicBezTo>
                  <a:cubicBezTo>
                    <a:pt x="132276" y="45432"/>
                    <a:pt x="126282" y="42629"/>
                    <a:pt x="118949" y="40640"/>
                  </a:cubicBezTo>
                  <a:cubicBezTo>
                    <a:pt x="111616" y="38652"/>
                    <a:pt x="103856" y="37644"/>
                    <a:pt x="95668" y="37616"/>
                  </a:cubicBezTo>
                  <a:close/>
                  <a:moveTo>
                    <a:pt x="48982" y="0"/>
                  </a:moveTo>
                  <a:cubicBezTo>
                    <a:pt x="54618" y="26"/>
                    <a:pt x="59960" y="930"/>
                    <a:pt x="65006" y="2711"/>
                  </a:cubicBezTo>
                  <a:cubicBezTo>
                    <a:pt x="70053" y="4491"/>
                    <a:pt x="74661" y="6989"/>
                    <a:pt x="78830" y="10204"/>
                  </a:cubicBezTo>
                  <a:cubicBezTo>
                    <a:pt x="81900" y="9561"/>
                    <a:pt x="85041" y="9062"/>
                    <a:pt x="88254" y="8706"/>
                  </a:cubicBezTo>
                  <a:cubicBezTo>
                    <a:pt x="91466" y="8350"/>
                    <a:pt x="94703" y="8169"/>
                    <a:pt x="97964" y="8164"/>
                  </a:cubicBezTo>
                  <a:cubicBezTo>
                    <a:pt x="114694" y="8354"/>
                    <a:pt x="129805" y="12438"/>
                    <a:pt x="143299" y="20416"/>
                  </a:cubicBezTo>
                  <a:cubicBezTo>
                    <a:pt x="156792" y="28395"/>
                    <a:pt x="167529" y="39131"/>
                    <a:pt x="175509" y="52624"/>
                  </a:cubicBezTo>
                  <a:cubicBezTo>
                    <a:pt x="183490" y="66117"/>
                    <a:pt x="187574" y="81230"/>
                    <a:pt x="187764" y="97963"/>
                  </a:cubicBezTo>
                  <a:cubicBezTo>
                    <a:pt x="187759" y="101225"/>
                    <a:pt x="187578" y="104462"/>
                    <a:pt x="187222" y="107676"/>
                  </a:cubicBezTo>
                  <a:cubicBezTo>
                    <a:pt x="186866" y="110889"/>
                    <a:pt x="186366" y="114031"/>
                    <a:pt x="185723" y="117101"/>
                  </a:cubicBezTo>
                  <a:cubicBezTo>
                    <a:pt x="188939" y="121271"/>
                    <a:pt x="191437" y="125880"/>
                    <a:pt x="193217" y="130928"/>
                  </a:cubicBezTo>
                  <a:cubicBezTo>
                    <a:pt x="194997" y="135975"/>
                    <a:pt x="195900" y="141318"/>
                    <a:pt x="195927" y="146956"/>
                  </a:cubicBezTo>
                  <a:cubicBezTo>
                    <a:pt x="195823" y="156072"/>
                    <a:pt x="193593" y="164309"/>
                    <a:pt x="189238" y="171668"/>
                  </a:cubicBezTo>
                  <a:cubicBezTo>
                    <a:pt x="184883" y="179027"/>
                    <a:pt x="179025" y="184884"/>
                    <a:pt x="171665" y="189239"/>
                  </a:cubicBezTo>
                  <a:cubicBezTo>
                    <a:pt x="164305" y="193594"/>
                    <a:pt x="156065" y="195823"/>
                    <a:pt x="146946" y="195927"/>
                  </a:cubicBezTo>
                  <a:cubicBezTo>
                    <a:pt x="141309" y="195900"/>
                    <a:pt x="135968" y="194997"/>
                    <a:pt x="130922" y="193216"/>
                  </a:cubicBezTo>
                  <a:cubicBezTo>
                    <a:pt x="125875" y="191436"/>
                    <a:pt x="121267" y="188938"/>
                    <a:pt x="117098" y="185722"/>
                  </a:cubicBezTo>
                  <a:cubicBezTo>
                    <a:pt x="114028" y="186365"/>
                    <a:pt x="110887" y="186865"/>
                    <a:pt x="107674" y="187221"/>
                  </a:cubicBezTo>
                  <a:cubicBezTo>
                    <a:pt x="104461" y="187576"/>
                    <a:pt x="101225" y="187757"/>
                    <a:pt x="97964" y="187762"/>
                  </a:cubicBezTo>
                  <a:cubicBezTo>
                    <a:pt x="81234" y="187573"/>
                    <a:pt x="66123" y="183489"/>
                    <a:pt x="52629" y="175510"/>
                  </a:cubicBezTo>
                  <a:cubicBezTo>
                    <a:pt x="39136" y="167531"/>
                    <a:pt x="28399" y="156795"/>
                    <a:pt x="20419" y="143302"/>
                  </a:cubicBezTo>
                  <a:cubicBezTo>
                    <a:pt x="12438" y="129809"/>
                    <a:pt x="8353" y="114696"/>
                    <a:pt x="8164" y="97963"/>
                  </a:cubicBezTo>
                  <a:cubicBezTo>
                    <a:pt x="8169" y="94702"/>
                    <a:pt x="8350" y="91464"/>
                    <a:pt x="8706" y="88251"/>
                  </a:cubicBezTo>
                  <a:cubicBezTo>
                    <a:pt x="9062" y="85037"/>
                    <a:pt x="9561" y="81895"/>
                    <a:pt x="10205" y="78825"/>
                  </a:cubicBezTo>
                  <a:cubicBezTo>
                    <a:pt x="6989" y="74655"/>
                    <a:pt x="4491" y="70046"/>
                    <a:pt x="2711" y="64999"/>
                  </a:cubicBezTo>
                  <a:cubicBezTo>
                    <a:pt x="930" y="59951"/>
                    <a:pt x="27" y="54608"/>
                    <a:pt x="0" y="48971"/>
                  </a:cubicBezTo>
                  <a:cubicBezTo>
                    <a:pt x="104" y="39855"/>
                    <a:pt x="2334" y="31617"/>
                    <a:pt x="6690" y="24258"/>
                  </a:cubicBezTo>
                  <a:cubicBezTo>
                    <a:pt x="11045" y="16899"/>
                    <a:pt x="16904" y="11042"/>
                    <a:pt x="24264" y="6688"/>
                  </a:cubicBezTo>
                  <a:cubicBezTo>
                    <a:pt x="31625" y="2333"/>
                    <a:pt x="39864" y="104"/>
                    <a:pt x="489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bg2"/>
                </a:solidFill>
              </a:endParaRPr>
            </a:p>
          </p:txBody>
        </p:sp>
        <p:sp>
          <p:nvSpPr>
            <p:cNvPr id="34" name="Freeform: Shape 171"/>
            <p:cNvSpPr/>
            <p:nvPr/>
          </p:nvSpPr>
          <p:spPr>
            <a:xfrm>
              <a:off x="4867404" y="9407995"/>
              <a:ext cx="176100" cy="113534"/>
            </a:xfrm>
            <a:custGeom>
              <a:avLst/>
              <a:gdLst/>
              <a:ahLst/>
              <a:cxnLst/>
              <a:rect l="l" t="t" r="r" b="b"/>
              <a:pathLst>
                <a:path w="261241" h="163787">
                  <a:moveTo>
                    <a:pt x="35320" y="89161"/>
                  </a:moveTo>
                  <a:lnTo>
                    <a:pt x="35320" y="133439"/>
                  </a:lnTo>
                  <a:lnTo>
                    <a:pt x="73090" y="133442"/>
                  </a:lnTo>
                  <a:cubicBezTo>
                    <a:pt x="80488" y="133567"/>
                    <a:pt x="86650" y="132041"/>
                    <a:pt x="91574" y="128864"/>
                  </a:cubicBezTo>
                  <a:cubicBezTo>
                    <a:pt x="96499" y="125687"/>
                    <a:pt x="99056" y="120109"/>
                    <a:pt x="99244" y="112131"/>
                  </a:cubicBezTo>
                  <a:cubicBezTo>
                    <a:pt x="99159" y="103971"/>
                    <a:pt x="96874" y="98085"/>
                    <a:pt x="92388" y="94472"/>
                  </a:cubicBezTo>
                  <a:cubicBezTo>
                    <a:pt x="87902" y="90859"/>
                    <a:pt x="81724" y="89089"/>
                    <a:pt x="73855" y="89161"/>
                  </a:cubicBezTo>
                  <a:close/>
                  <a:moveTo>
                    <a:pt x="203581" y="65178"/>
                  </a:moveTo>
                  <a:cubicBezTo>
                    <a:pt x="195842" y="65258"/>
                    <a:pt x="189634" y="67492"/>
                    <a:pt x="184956" y="71880"/>
                  </a:cubicBezTo>
                  <a:cubicBezTo>
                    <a:pt x="180279" y="76267"/>
                    <a:pt x="177642" y="82331"/>
                    <a:pt x="177047" y="90070"/>
                  </a:cubicBezTo>
                  <a:lnTo>
                    <a:pt x="229094" y="90070"/>
                  </a:lnTo>
                  <a:cubicBezTo>
                    <a:pt x="228422" y="82275"/>
                    <a:pt x="226004" y="76196"/>
                    <a:pt x="221839" y="71832"/>
                  </a:cubicBezTo>
                  <a:cubicBezTo>
                    <a:pt x="217675" y="67468"/>
                    <a:pt x="211589" y="65250"/>
                    <a:pt x="203581" y="65178"/>
                  </a:cubicBezTo>
                  <a:close/>
                  <a:moveTo>
                    <a:pt x="204602" y="41084"/>
                  </a:moveTo>
                  <a:cubicBezTo>
                    <a:pt x="216787" y="41225"/>
                    <a:pt x="227086" y="44130"/>
                    <a:pt x="235501" y="49798"/>
                  </a:cubicBezTo>
                  <a:cubicBezTo>
                    <a:pt x="243916" y="55465"/>
                    <a:pt x="250304" y="63046"/>
                    <a:pt x="254665" y="72541"/>
                  </a:cubicBezTo>
                  <a:cubicBezTo>
                    <a:pt x="259025" y="82036"/>
                    <a:pt x="261218" y="92595"/>
                    <a:pt x="261241" y="104218"/>
                  </a:cubicBezTo>
                  <a:cubicBezTo>
                    <a:pt x="261220" y="106279"/>
                    <a:pt x="261135" y="108276"/>
                    <a:pt x="260986" y="110209"/>
                  </a:cubicBezTo>
                  <a:lnTo>
                    <a:pt x="177047" y="110209"/>
                  </a:lnTo>
                  <a:cubicBezTo>
                    <a:pt x="177066" y="119596"/>
                    <a:pt x="179484" y="126860"/>
                    <a:pt x="184302" y="132003"/>
                  </a:cubicBezTo>
                  <a:cubicBezTo>
                    <a:pt x="189121" y="137146"/>
                    <a:pt x="196227" y="139752"/>
                    <a:pt x="205622" y="139821"/>
                  </a:cubicBezTo>
                  <a:cubicBezTo>
                    <a:pt x="208929" y="139817"/>
                    <a:pt x="212322" y="139242"/>
                    <a:pt x="215799" y="138095"/>
                  </a:cubicBezTo>
                  <a:cubicBezTo>
                    <a:pt x="219276" y="136948"/>
                    <a:pt x="222385" y="135248"/>
                    <a:pt x="225126" y="132995"/>
                  </a:cubicBezTo>
                  <a:cubicBezTo>
                    <a:pt x="227866" y="130741"/>
                    <a:pt x="229784" y="127954"/>
                    <a:pt x="230880" y="124632"/>
                  </a:cubicBezTo>
                  <a:lnTo>
                    <a:pt x="259073" y="124632"/>
                  </a:lnTo>
                  <a:cubicBezTo>
                    <a:pt x="254746" y="137928"/>
                    <a:pt x="248059" y="147787"/>
                    <a:pt x="239013" y="154208"/>
                  </a:cubicBezTo>
                  <a:cubicBezTo>
                    <a:pt x="229966" y="160629"/>
                    <a:pt x="218496" y="163822"/>
                    <a:pt x="204602" y="163787"/>
                  </a:cubicBezTo>
                  <a:cubicBezTo>
                    <a:pt x="192300" y="163704"/>
                    <a:pt x="181709" y="161108"/>
                    <a:pt x="172828" y="156000"/>
                  </a:cubicBezTo>
                  <a:cubicBezTo>
                    <a:pt x="163947" y="150892"/>
                    <a:pt x="157107" y="143770"/>
                    <a:pt x="152309" y="134635"/>
                  </a:cubicBezTo>
                  <a:cubicBezTo>
                    <a:pt x="147510" y="125500"/>
                    <a:pt x="145083" y="114851"/>
                    <a:pt x="145028" y="102689"/>
                  </a:cubicBezTo>
                  <a:cubicBezTo>
                    <a:pt x="145107" y="90923"/>
                    <a:pt x="147628" y="80420"/>
                    <a:pt x="152592" y="71180"/>
                  </a:cubicBezTo>
                  <a:cubicBezTo>
                    <a:pt x="157556" y="61940"/>
                    <a:pt x="164490" y="54643"/>
                    <a:pt x="173395" y="49287"/>
                  </a:cubicBezTo>
                  <a:cubicBezTo>
                    <a:pt x="182299" y="43931"/>
                    <a:pt x="192702" y="41197"/>
                    <a:pt x="204602" y="41084"/>
                  </a:cubicBezTo>
                  <a:close/>
                  <a:moveTo>
                    <a:pt x="35320" y="27418"/>
                  </a:moveTo>
                  <a:lnTo>
                    <a:pt x="35320" y="64939"/>
                  </a:lnTo>
                  <a:lnTo>
                    <a:pt x="71182" y="64939"/>
                  </a:lnTo>
                  <a:cubicBezTo>
                    <a:pt x="77606" y="64995"/>
                    <a:pt x="82778" y="63512"/>
                    <a:pt x="86698" y="60490"/>
                  </a:cubicBezTo>
                  <a:cubicBezTo>
                    <a:pt x="90618" y="57468"/>
                    <a:pt x="92632" y="52573"/>
                    <a:pt x="92741" y="45804"/>
                  </a:cubicBezTo>
                  <a:cubicBezTo>
                    <a:pt x="92529" y="38565"/>
                    <a:pt x="90083" y="33653"/>
                    <a:pt x="85405" y="31068"/>
                  </a:cubicBezTo>
                  <a:cubicBezTo>
                    <a:pt x="80727" y="28483"/>
                    <a:pt x="75091" y="27266"/>
                    <a:pt x="68497" y="27418"/>
                  </a:cubicBezTo>
                  <a:close/>
                  <a:moveTo>
                    <a:pt x="170541" y="10844"/>
                  </a:moveTo>
                  <a:lnTo>
                    <a:pt x="235728" y="10844"/>
                  </a:lnTo>
                  <a:lnTo>
                    <a:pt x="235728" y="26653"/>
                  </a:lnTo>
                  <a:lnTo>
                    <a:pt x="170541" y="26653"/>
                  </a:lnTo>
                  <a:close/>
                  <a:moveTo>
                    <a:pt x="0" y="7"/>
                  </a:moveTo>
                  <a:lnTo>
                    <a:pt x="75775" y="7"/>
                  </a:lnTo>
                  <a:cubicBezTo>
                    <a:pt x="85082" y="-94"/>
                    <a:pt x="93605" y="973"/>
                    <a:pt x="101344" y="3210"/>
                  </a:cubicBezTo>
                  <a:cubicBezTo>
                    <a:pt x="109082" y="5446"/>
                    <a:pt x="115290" y="9462"/>
                    <a:pt x="119967" y="15257"/>
                  </a:cubicBezTo>
                  <a:cubicBezTo>
                    <a:pt x="124645" y="21051"/>
                    <a:pt x="127046" y="29235"/>
                    <a:pt x="127172" y="39808"/>
                  </a:cubicBezTo>
                  <a:cubicBezTo>
                    <a:pt x="127158" y="47863"/>
                    <a:pt x="125304" y="54619"/>
                    <a:pt x="121609" y="60075"/>
                  </a:cubicBezTo>
                  <a:cubicBezTo>
                    <a:pt x="117914" y="65531"/>
                    <a:pt x="112458" y="69959"/>
                    <a:pt x="105240" y="73358"/>
                  </a:cubicBezTo>
                  <a:cubicBezTo>
                    <a:pt x="115109" y="76250"/>
                    <a:pt x="122467" y="81214"/>
                    <a:pt x="127315" y="88252"/>
                  </a:cubicBezTo>
                  <a:cubicBezTo>
                    <a:pt x="132163" y="95289"/>
                    <a:pt x="134581" y="103889"/>
                    <a:pt x="134567" y="114052"/>
                  </a:cubicBezTo>
                  <a:cubicBezTo>
                    <a:pt x="134409" y="124907"/>
                    <a:pt x="131679" y="133777"/>
                    <a:pt x="126378" y="140663"/>
                  </a:cubicBezTo>
                  <a:cubicBezTo>
                    <a:pt x="121077" y="147550"/>
                    <a:pt x="114153" y="152622"/>
                    <a:pt x="105606" y="155881"/>
                  </a:cubicBezTo>
                  <a:cubicBezTo>
                    <a:pt x="97059" y="159139"/>
                    <a:pt x="87838" y="160754"/>
                    <a:pt x="77944" y="160726"/>
                  </a:cubicBezTo>
                  <a:lnTo>
                    <a:pt x="0" y="160726"/>
                  </a:lnTo>
                  <a:close/>
                </a:path>
              </a:pathLst>
            </a:custGeom>
            <a:grpFill/>
            <a:ln>
              <a:noFill/>
            </a:ln>
            <a:effectLst/>
          </p:spPr>
          <p:txBody>
            <a:bodyPr rot="0" spcFirstLastPara="0" vertOverflow="overflow" horzOverflow="overflow" vert="horz" wrap="square" lIns="45713" tIns="22856" rIns="45713" bIns="22856" numCol="1" spcCol="0" rtlCol="0" fromWordArt="0" anchor="t" anchorCtr="0" forceAA="0" compatLnSpc="1">
              <a:prstTxWarp prst="textNoShape">
                <a:avLst/>
              </a:prstTxWarp>
              <a:noAutofit/>
            </a:bodyPr>
            <a:lstStyle/>
            <a:p>
              <a:endParaRPr lang="tr-TR" sz="1200">
                <a:solidFill>
                  <a:schemeClr val="bg2"/>
                </a:solidFill>
              </a:endParaRPr>
            </a:p>
          </p:txBody>
        </p:sp>
      </p:grpSp>
      <p:sp>
        <p:nvSpPr>
          <p:cNvPr id="35" name="TextBox 34"/>
          <p:cNvSpPr txBox="1"/>
          <p:nvPr/>
        </p:nvSpPr>
        <p:spPr>
          <a:xfrm>
            <a:off x="10737982" y="5096976"/>
            <a:ext cx="1453078" cy="246221"/>
          </a:xfrm>
          <a:prstGeom prst="rect">
            <a:avLst/>
          </a:prstGeom>
          <a:solidFill>
            <a:schemeClr val="accent1">
              <a:lumMod val="60000"/>
              <a:lumOff val="40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36" name="TextBox 35"/>
          <p:cNvSpPr txBox="1"/>
          <p:nvPr/>
        </p:nvSpPr>
        <p:spPr>
          <a:xfrm>
            <a:off x="10737982" y="4756668"/>
            <a:ext cx="1453078" cy="246221"/>
          </a:xfrm>
          <a:prstGeom prst="rect">
            <a:avLst/>
          </a:prstGeom>
          <a:solidFill>
            <a:schemeClr val="tx1">
              <a:lumMod val="25000"/>
              <a:lumOff val="75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37" name="TextBox 36"/>
          <p:cNvSpPr txBox="1"/>
          <p:nvPr/>
        </p:nvSpPr>
        <p:spPr>
          <a:xfrm>
            <a:off x="4763656" y="1487148"/>
            <a:ext cx="5974325" cy="4055341"/>
          </a:xfrm>
          <a:prstGeom prst="rect">
            <a:avLst/>
          </a:prstGeom>
          <a:noFill/>
        </p:spPr>
        <p:txBody>
          <a:bodyPr wrap="square" rtlCol="0">
            <a:spAutoFit/>
          </a:bodyPr>
          <a:lstStyle/>
          <a:p>
            <a:pPr defTabSz="239976">
              <a:lnSpc>
                <a:spcPct val="150000"/>
              </a:lnSpc>
            </a:pPr>
            <a:r>
              <a:rPr lang="en-US" sz="2000" dirty="0">
                <a:latin typeface="Merriweather Light" panose="02060503050406030704" pitchFamily="18" charset="-52"/>
                <a:ea typeface="Open Sans Light" panose="020B0306030504020204" pitchFamily="34" charset="0"/>
                <a:cs typeface="Open Sans Light" panose="020B0306030504020204" pitchFamily="34" charset="0"/>
              </a:rPr>
              <a:t>A </a:t>
            </a:r>
            <a:r>
              <a:rPr lang="en-US" sz="2000" b="1" dirty="0">
                <a:latin typeface="Merriweather Light" panose="02060503050406030704" pitchFamily="18" charset="-52"/>
                <a:ea typeface="Open Sans Light" panose="020B0306030504020204" pitchFamily="34" charset="0"/>
                <a:cs typeface="Open Sans Light" panose="020B0306030504020204" pitchFamily="34" charset="0"/>
              </a:rPr>
              <a:t>budget </a:t>
            </a:r>
            <a:r>
              <a:rPr lang="en-US" sz="2000" dirty="0">
                <a:latin typeface="Merriweather Light" panose="02060503050406030704" pitchFamily="18" charset="-52"/>
                <a:ea typeface="Open Sans Light" panose="020B0306030504020204" pitchFamily="34" charset="0"/>
                <a:cs typeface="Open Sans Light" panose="020B0306030504020204" pitchFamily="34" charset="0"/>
              </a:rPr>
              <a:t>is a plan for the money a person or organization brings in and spends. Budgets are a powerful tool used frequently by people who manage their finances successfully. There are many benefits of budgets including:</a:t>
            </a:r>
          </a:p>
          <a:p>
            <a:pPr marL="342900" indent="-342900" defTabSz="239976">
              <a:lnSpc>
                <a:spcPct val="150000"/>
              </a:lnSpc>
              <a:buFont typeface="+mj-lt"/>
              <a:buAutoNum type="arabicPeriod"/>
            </a:pPr>
            <a:r>
              <a:rPr lang="en-US" sz="2000" spc="-100" dirty="0">
                <a:latin typeface="Merriweather Light" panose="02060503050406030704" pitchFamily="18" charset="-52"/>
                <a:ea typeface="Open Sans Light" panose="020B0306030504020204" pitchFamily="34" charset="0"/>
                <a:cs typeface="Open Sans Light" panose="020B0306030504020204" pitchFamily="34" charset="0"/>
              </a:rPr>
              <a:t>Creating good financial habits.</a:t>
            </a:r>
          </a:p>
          <a:p>
            <a:pPr marL="342900" indent="-342900" defTabSz="239976">
              <a:lnSpc>
                <a:spcPct val="150000"/>
              </a:lnSpc>
              <a:buFont typeface="+mj-lt"/>
              <a:buAutoNum type="arabicPeriod"/>
            </a:pPr>
            <a:r>
              <a:rPr lang="en-US" sz="2000" spc="-100" dirty="0">
                <a:latin typeface="Merriweather Light" panose="02060503050406030704" pitchFamily="18" charset="-52"/>
                <a:ea typeface="Open Sans Light" panose="020B0306030504020204" pitchFamily="34" charset="0"/>
                <a:cs typeface="Open Sans Light" panose="020B0306030504020204" pitchFamily="34" charset="0"/>
              </a:rPr>
              <a:t>Reducing stress from poor financial management.</a:t>
            </a:r>
          </a:p>
          <a:p>
            <a:pPr marL="342900" indent="-342900" defTabSz="239976">
              <a:lnSpc>
                <a:spcPct val="150000"/>
              </a:lnSpc>
              <a:buFont typeface="+mj-lt"/>
              <a:buAutoNum type="arabicPeriod"/>
            </a:pPr>
            <a:r>
              <a:rPr lang="en-US" sz="2000" spc="-100" dirty="0">
                <a:latin typeface="Merriweather Light" panose="02060503050406030704" pitchFamily="18" charset="-52"/>
                <a:ea typeface="Open Sans Light" panose="020B0306030504020204" pitchFamily="34" charset="0"/>
                <a:cs typeface="Open Sans Light" panose="020B0306030504020204" pitchFamily="34" charset="0"/>
              </a:rPr>
              <a:t>Helping people reach financial goals. </a:t>
            </a:r>
          </a:p>
          <a:p>
            <a:pPr marL="342900" indent="-342900" defTabSz="239976">
              <a:lnSpc>
                <a:spcPct val="150000"/>
              </a:lnSpc>
              <a:buFont typeface="+mj-lt"/>
              <a:buAutoNum type="arabicPeriod"/>
            </a:pPr>
            <a:endParaRPr lang="ru-RU" sz="1333" spc="-100" dirty="0">
              <a:latin typeface="Merriweather Light" panose="02060503050406030704" pitchFamily="18" charset="-52"/>
              <a:ea typeface="Open Sans Light" panose="020B0306030504020204" pitchFamily="34" charset="0"/>
              <a:cs typeface="Open Sans Light" panose="020B0306030504020204" pitchFamily="34" charset="0"/>
            </a:endParaRPr>
          </a:p>
        </p:txBody>
      </p:sp>
      <p:pic>
        <p:nvPicPr>
          <p:cNvPr id="4" name="Picture Placeholder 3" descr="A picture containing rolled dollar bills of differing denominations">
            <a:extLst>
              <a:ext uri="{FF2B5EF4-FFF2-40B4-BE49-F238E27FC236}">
                <a16:creationId xmlns:a16="http://schemas.microsoft.com/office/drawing/2014/main" id="{7E275356-D389-4B4B-8A2D-9AB058F88B4F}"/>
              </a:ext>
            </a:extLst>
          </p:cNvPr>
          <p:cNvPicPr>
            <a:picLocks noGrp="1" noChangeAspect="1"/>
          </p:cNvPicPr>
          <p:nvPr>
            <p:ph type="pic" sz="quarter" idx="11"/>
          </p:nvPr>
        </p:nvPicPr>
        <p:blipFill>
          <a:blip r:embed="rId2" cstate="hqprint">
            <a:extLst>
              <a:ext uri="{28A0092B-C50C-407E-A947-70E740481C1C}">
                <a14:useLocalDpi xmlns:a14="http://schemas.microsoft.com/office/drawing/2010/main" val="0"/>
              </a:ext>
            </a:extLst>
          </a:blip>
          <a:srcRect l="16653" r="16653"/>
          <a:stretch>
            <a:fillRect/>
          </a:stretch>
        </p:blipFill>
        <p:spPr>
          <a:xfrm>
            <a:off x="1469164" y="1993825"/>
            <a:ext cx="2704082" cy="2703008"/>
          </a:xfrm>
          <a:prstGeom prst="ellipse">
            <a:avLst/>
          </a:prstGeom>
        </p:spPr>
      </p:pic>
    </p:spTree>
    <p:extLst>
      <p:ext uri="{BB962C8B-B14F-4D97-AF65-F5344CB8AC3E}">
        <p14:creationId xmlns:p14="http://schemas.microsoft.com/office/powerpoint/2010/main" val="305072506"/>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42"/>
                                            </p:tgtEl>
                                            <p:attrNameLst>
                                              <p:attrName>style.visibility</p:attrName>
                                            </p:attrNameLst>
                                          </p:cBhvr>
                                          <p:to>
                                            <p:strVal val="visible"/>
                                          </p:to>
                                        </p:set>
                                        <p:anim calcmode="lin" valueType="num">
                                          <p:cBhvr>
                                            <p:cTn id="11" dur="900" fill="hold"/>
                                            <p:tgtEl>
                                              <p:spTgt spid="42"/>
                                            </p:tgtEl>
                                            <p:attrNameLst>
                                              <p:attrName>ppt_w</p:attrName>
                                            </p:attrNameLst>
                                          </p:cBhvr>
                                          <p:tavLst>
                                            <p:tav tm="0">
                                              <p:val>
                                                <p:strVal val="4*#ppt_w"/>
                                              </p:val>
                                            </p:tav>
                                            <p:tav tm="100000">
                                              <p:val>
                                                <p:strVal val="#ppt_w"/>
                                              </p:val>
                                            </p:tav>
                                          </p:tavLst>
                                        </p:anim>
                                        <p:anim calcmode="lin" valueType="num">
                                          <p:cBhvr>
                                            <p:cTn id="12" dur="900" fill="hold"/>
                                            <p:tgtEl>
                                              <p:spTgt spid="42"/>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10"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900"/>
                                            <p:tgtEl>
                                              <p:spTgt spid="37"/>
                                            </p:tgtEl>
                                          </p:cBhvr>
                                        </p:animEffect>
                                      </p:childTnLst>
                                    </p:cTn>
                                  </p:par>
                                </p:childTnLst>
                              </p:cTn>
                            </p:par>
                            <p:par>
                              <p:cTn id="17" fill="hold">
                                <p:stCondLst>
                                  <p:cond delay="3550"/>
                                </p:stCondLst>
                                <p:childTnLst>
                                  <p:par>
                                    <p:cTn id="18" presetID="2" presetClass="entr" presetSubtype="2" fill="hold" grpId="0" nodeType="afterEffect" p14:presetBounceEnd="40000">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14:bounceEnd="40000">
                                          <p:cBhvr additive="base">
                                            <p:cTn id="20" dur="9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21" dur="9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40000">
                                      <p:stCondLst>
                                        <p:cond delay="200"/>
                                      </p:stCondLst>
                                      <p:childTnLst>
                                        <p:set>
                                          <p:cBhvr>
                                            <p:cTn id="23" dur="1" fill="hold">
                                              <p:stCondLst>
                                                <p:cond delay="0"/>
                                              </p:stCondLst>
                                            </p:cTn>
                                            <p:tgtEl>
                                              <p:spTgt spid="35"/>
                                            </p:tgtEl>
                                            <p:attrNameLst>
                                              <p:attrName>style.visibility</p:attrName>
                                            </p:attrNameLst>
                                          </p:cBhvr>
                                          <p:to>
                                            <p:strVal val="visible"/>
                                          </p:to>
                                        </p:set>
                                        <p:anim calcmode="lin" valueType="num" p14:bounceEnd="40000">
                                          <p:cBhvr additive="base">
                                            <p:cTn id="24" dur="9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25" dur="90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4650"/>
                                </p:stCondLst>
                                <p:childTnLst>
                                  <p:par>
                                    <p:cTn id="27" presetID="10"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9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 grpId="0"/>
          <p:bldP spid="35" grpId="0" animBg="1"/>
          <p:bldP spid="36" grpId="0" animBg="1"/>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42"/>
                                            </p:tgtEl>
                                            <p:attrNameLst>
                                              <p:attrName>style.visibility</p:attrName>
                                            </p:attrNameLst>
                                          </p:cBhvr>
                                          <p:to>
                                            <p:strVal val="visible"/>
                                          </p:to>
                                        </p:set>
                                        <p:anim calcmode="lin" valueType="num">
                                          <p:cBhvr>
                                            <p:cTn id="11" dur="900" fill="hold"/>
                                            <p:tgtEl>
                                              <p:spTgt spid="42"/>
                                            </p:tgtEl>
                                            <p:attrNameLst>
                                              <p:attrName>ppt_w</p:attrName>
                                            </p:attrNameLst>
                                          </p:cBhvr>
                                          <p:tavLst>
                                            <p:tav tm="0">
                                              <p:val>
                                                <p:strVal val="4*#ppt_w"/>
                                              </p:val>
                                            </p:tav>
                                            <p:tav tm="100000">
                                              <p:val>
                                                <p:strVal val="#ppt_w"/>
                                              </p:val>
                                            </p:tav>
                                          </p:tavLst>
                                        </p:anim>
                                        <p:anim calcmode="lin" valueType="num">
                                          <p:cBhvr>
                                            <p:cTn id="12" dur="900" fill="hold"/>
                                            <p:tgtEl>
                                              <p:spTgt spid="42"/>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10"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900"/>
                                            <p:tgtEl>
                                              <p:spTgt spid="37"/>
                                            </p:tgtEl>
                                          </p:cBhvr>
                                        </p:animEffect>
                                      </p:childTnLst>
                                    </p:cTn>
                                  </p:par>
                                </p:childTnLst>
                              </p:cTn>
                            </p:par>
                            <p:par>
                              <p:cTn id="17" fill="hold">
                                <p:stCondLst>
                                  <p:cond delay="3550"/>
                                </p:stCondLst>
                                <p:childTnLst>
                                  <p:par>
                                    <p:cTn id="18" presetID="2" presetClass="entr" presetSubtype="2"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900" fill="hold"/>
                                            <p:tgtEl>
                                              <p:spTgt spid="36"/>
                                            </p:tgtEl>
                                            <p:attrNameLst>
                                              <p:attrName>ppt_x</p:attrName>
                                            </p:attrNameLst>
                                          </p:cBhvr>
                                          <p:tavLst>
                                            <p:tav tm="0">
                                              <p:val>
                                                <p:strVal val="1+#ppt_w/2"/>
                                              </p:val>
                                            </p:tav>
                                            <p:tav tm="100000">
                                              <p:val>
                                                <p:strVal val="#ppt_x"/>
                                              </p:val>
                                            </p:tav>
                                          </p:tavLst>
                                        </p:anim>
                                        <p:anim calcmode="lin" valueType="num">
                                          <p:cBhvr additive="base">
                                            <p:cTn id="21" dur="9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0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900" fill="hold"/>
                                            <p:tgtEl>
                                              <p:spTgt spid="35"/>
                                            </p:tgtEl>
                                            <p:attrNameLst>
                                              <p:attrName>ppt_x</p:attrName>
                                            </p:attrNameLst>
                                          </p:cBhvr>
                                          <p:tavLst>
                                            <p:tav tm="0">
                                              <p:val>
                                                <p:strVal val="1+#ppt_w/2"/>
                                              </p:val>
                                            </p:tav>
                                            <p:tav tm="100000">
                                              <p:val>
                                                <p:strVal val="#ppt_x"/>
                                              </p:val>
                                            </p:tav>
                                          </p:tavLst>
                                        </p:anim>
                                        <p:anim calcmode="lin" valueType="num">
                                          <p:cBhvr additive="base">
                                            <p:cTn id="25" dur="90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4650"/>
                                </p:stCondLst>
                                <p:childTnLst>
                                  <p:par>
                                    <p:cTn id="27" presetID="10"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9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 grpId="0"/>
          <p:bldP spid="35" grpId="0" animBg="1"/>
          <p:bldP spid="36" grpId="0" animBg="1"/>
          <p:bldP spid="3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242404" y="4437943"/>
            <a:ext cx="4037977" cy="1491368"/>
            <a:chOff x="1543050" y="7450874"/>
            <a:chExt cx="6057900" cy="2237399"/>
          </a:xfrm>
        </p:grpSpPr>
        <p:sp>
          <p:nvSpPr>
            <p:cNvPr id="16" name="TextBox 15"/>
            <p:cNvSpPr txBox="1"/>
            <p:nvPr/>
          </p:nvSpPr>
          <p:spPr>
            <a:xfrm>
              <a:off x="1543050" y="7881729"/>
              <a:ext cx="6057900" cy="1806544"/>
            </a:xfrm>
            <a:prstGeom prst="rect">
              <a:avLst/>
            </a:prstGeom>
            <a:noFill/>
          </p:spPr>
          <p:txBody>
            <a:bodyPr wrap="square" rtlCol="0">
              <a:spAutoFit/>
            </a:bodyPr>
            <a:lstStyle/>
            <a:p>
              <a:pPr algn="ctr" defTabSz="239976">
                <a:lnSpc>
                  <a:spcPct val="150000"/>
                </a:lnSpc>
              </a:pPr>
              <a:r>
                <a:rPr lang="en-US" sz="1667" dirty="0">
                  <a:latin typeface="Roboto Light" panose="02000000000000000000" pitchFamily="2" charset="0"/>
                  <a:ea typeface="Roboto Light" panose="02000000000000000000" pitchFamily="2" charset="0"/>
                  <a:cs typeface="Open Sans Light" panose="020B0306030504020204" pitchFamily="34" charset="0"/>
                </a:rPr>
                <a:t>Income is the money people bring in. Generally, the largest source of income for an individual is pay for their work.</a:t>
              </a:r>
              <a:endParaRPr lang="ru-RU" sz="1667"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17" name="TextBox 16"/>
            <p:cNvSpPr txBox="1"/>
            <p:nvPr/>
          </p:nvSpPr>
          <p:spPr>
            <a:xfrm>
              <a:off x="3180019" y="7450874"/>
              <a:ext cx="2783961" cy="523398"/>
            </a:xfrm>
            <a:prstGeom prst="rect">
              <a:avLst/>
            </a:prstGeom>
            <a:noFill/>
          </p:spPr>
          <p:txBody>
            <a:bodyPr wrap="square" rtlCol="0">
              <a:spAutoFit/>
            </a:bodyPr>
            <a:lstStyle/>
            <a:p>
              <a:pPr algn="ctr"/>
              <a:r>
                <a:rPr lang="en-US" sz="1667" dirty="0">
                  <a:latin typeface="Roboto" panose="02000000000000000000" pitchFamily="2" charset="0"/>
                  <a:ea typeface="Roboto" panose="02000000000000000000" pitchFamily="2" charset="0"/>
                  <a:cs typeface="Open Sans" panose="020B0606030504020204" pitchFamily="34" charset="0"/>
                </a:rPr>
                <a:t>Income</a:t>
              </a:r>
              <a:endParaRPr lang="ru-RU" sz="1667" dirty="0">
                <a:latin typeface="Roboto" panose="02000000000000000000" pitchFamily="2" charset="0"/>
                <a:ea typeface="Roboto" panose="02000000000000000000" pitchFamily="2" charset="0"/>
                <a:cs typeface="Open Sans" panose="020B0606030504020204" pitchFamily="34" charset="0"/>
              </a:endParaRPr>
            </a:p>
          </p:txBody>
        </p:sp>
      </p:grpSp>
      <p:grpSp>
        <p:nvGrpSpPr>
          <p:cNvPr id="6" name="Группа 5"/>
          <p:cNvGrpSpPr/>
          <p:nvPr/>
        </p:nvGrpSpPr>
        <p:grpSpPr>
          <a:xfrm>
            <a:off x="8292942" y="4437945"/>
            <a:ext cx="3784016" cy="1491367"/>
            <a:chOff x="10877550" y="7450874"/>
            <a:chExt cx="5676900" cy="2237397"/>
          </a:xfrm>
        </p:grpSpPr>
        <p:sp>
          <p:nvSpPr>
            <p:cNvPr id="20" name="TextBox 19"/>
            <p:cNvSpPr txBox="1"/>
            <p:nvPr/>
          </p:nvSpPr>
          <p:spPr>
            <a:xfrm>
              <a:off x="10877550" y="7881727"/>
              <a:ext cx="5676900" cy="1806544"/>
            </a:xfrm>
            <a:prstGeom prst="rect">
              <a:avLst/>
            </a:prstGeom>
            <a:noFill/>
          </p:spPr>
          <p:txBody>
            <a:bodyPr wrap="square" rtlCol="0">
              <a:spAutoFit/>
            </a:bodyPr>
            <a:lstStyle/>
            <a:p>
              <a:pPr algn="ctr" defTabSz="239976">
                <a:lnSpc>
                  <a:spcPct val="150000"/>
                </a:lnSpc>
              </a:pPr>
              <a:r>
                <a:rPr lang="en-US" sz="1667" dirty="0">
                  <a:latin typeface="Roboto Light" panose="02000000000000000000" pitchFamily="2" charset="0"/>
                  <a:ea typeface="Roboto Light" panose="02000000000000000000" pitchFamily="2" charset="0"/>
                  <a:cs typeface="Open Sans Light" panose="020B0306030504020204" pitchFamily="34" charset="0"/>
                </a:rPr>
                <a:t>Expenses are what we spend income on. Everything from housing to the cost of streaming services is included.</a:t>
              </a:r>
              <a:endParaRPr lang="ru-RU" sz="1667"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21" name="TextBox 20"/>
            <p:cNvSpPr txBox="1"/>
            <p:nvPr/>
          </p:nvSpPr>
          <p:spPr>
            <a:xfrm>
              <a:off x="12324019" y="7450874"/>
              <a:ext cx="2783962" cy="523398"/>
            </a:xfrm>
            <a:prstGeom prst="rect">
              <a:avLst/>
            </a:prstGeom>
            <a:noFill/>
          </p:spPr>
          <p:txBody>
            <a:bodyPr wrap="square" rtlCol="0">
              <a:spAutoFit/>
            </a:bodyPr>
            <a:lstStyle/>
            <a:p>
              <a:pPr algn="ctr"/>
              <a:r>
                <a:rPr lang="en-US" sz="1667" b="1" dirty="0">
                  <a:latin typeface="Roboto" panose="02000000000000000000" pitchFamily="2" charset="0"/>
                  <a:ea typeface="Roboto" panose="02000000000000000000" pitchFamily="2" charset="0"/>
                  <a:cs typeface="Open Sans" panose="020B0606030504020204" pitchFamily="34" charset="0"/>
                </a:rPr>
                <a:t>Expenses</a:t>
              </a:r>
              <a:endParaRPr lang="ru-RU" sz="1667" b="1" dirty="0">
                <a:latin typeface="Roboto" panose="02000000000000000000" pitchFamily="2" charset="0"/>
                <a:ea typeface="Roboto" panose="02000000000000000000" pitchFamily="2" charset="0"/>
                <a:cs typeface="Open Sans" panose="020B0606030504020204" pitchFamily="34" charset="0"/>
              </a:endParaRPr>
            </a:p>
          </p:txBody>
        </p:sp>
      </p:grpSp>
      <p:sp>
        <p:nvSpPr>
          <p:cNvPr id="24" name="TextBox 23"/>
          <p:cNvSpPr txBox="1"/>
          <p:nvPr/>
        </p:nvSpPr>
        <p:spPr>
          <a:xfrm>
            <a:off x="3899058" y="1557096"/>
            <a:ext cx="4393884" cy="2862322"/>
          </a:xfrm>
          <a:prstGeom prst="rect">
            <a:avLst/>
          </a:prstGeom>
          <a:noFill/>
        </p:spPr>
        <p:txBody>
          <a:bodyPr wrap="square" rtlCol="0">
            <a:spAutoFit/>
          </a:bodyPr>
          <a:lstStyle/>
          <a:p>
            <a:pPr algn="ctr" defTabSz="239976">
              <a:lnSpc>
                <a:spcPct val="150000"/>
              </a:lnSpc>
            </a:pPr>
            <a:r>
              <a:rPr lang="en-US" sz="2000" dirty="0">
                <a:latin typeface="Merriweather Light" panose="02060503050406030704" pitchFamily="18" charset="-52"/>
                <a:ea typeface="Open Sans Light" panose="020B0306030504020204" pitchFamily="34" charset="0"/>
                <a:cs typeface="Open Sans Light" panose="020B0306030504020204" pitchFamily="34" charset="0"/>
              </a:rPr>
              <a:t>Budgets can look drastically different based on who/what they are designed for and the purpose they serve. At their core, all budgets are made of two major components: </a:t>
            </a:r>
            <a:r>
              <a:rPr lang="en-US" sz="2000" b="1" dirty="0">
                <a:latin typeface="Merriweather Light" panose="02060503050406030704" pitchFamily="18" charset="-52"/>
                <a:ea typeface="Open Sans Light" panose="020B0306030504020204" pitchFamily="34" charset="0"/>
                <a:cs typeface="Open Sans Light" panose="020B0306030504020204" pitchFamily="34" charset="0"/>
              </a:rPr>
              <a:t>income and expenses.</a:t>
            </a:r>
            <a:endParaRPr lang="ru-RU" sz="2000" b="1" spc="-100" dirty="0">
              <a:latin typeface="Merriweather Light" panose="02060503050406030704" pitchFamily="18" charset="-52"/>
              <a:ea typeface="Open Sans Light" panose="020B0306030504020204" pitchFamily="34" charset="0"/>
              <a:cs typeface="Open Sans Light" panose="020B0306030504020204" pitchFamily="34" charset="0"/>
            </a:endParaRPr>
          </a:p>
        </p:txBody>
      </p:sp>
      <p:sp>
        <p:nvSpPr>
          <p:cNvPr id="23" name="TextBox 22"/>
          <p:cNvSpPr txBox="1"/>
          <p:nvPr/>
        </p:nvSpPr>
        <p:spPr>
          <a:xfrm>
            <a:off x="1879600" y="593185"/>
            <a:ext cx="8432800" cy="810350"/>
          </a:xfrm>
          <a:prstGeom prst="rect">
            <a:avLst/>
          </a:prstGeom>
          <a:noFill/>
        </p:spPr>
        <p:txBody>
          <a:bodyPr wrap="square" rtlCol="0">
            <a:spAutoFit/>
          </a:bodyPr>
          <a:lstStyle/>
          <a:p>
            <a:pPr algn="ctr"/>
            <a:r>
              <a:rPr lang="en-US" sz="4666" dirty="0">
                <a:latin typeface="Montserrat ExtraBold" panose="00000900000000000000" pitchFamily="50" charset="0"/>
                <a:ea typeface="Roboto Black" panose="02000000000000000000" pitchFamily="2" charset="0"/>
                <a:cs typeface="Open Sans Light" panose="020B0306030504020204" pitchFamily="34" charset="0"/>
              </a:rPr>
              <a:t>Components of a Budget</a:t>
            </a:r>
            <a:endParaRPr lang="ru-RU" sz="4666" dirty="0">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Placeholder 4" descr="A group of people sitting around a table with laptops">
            <a:extLst>
              <a:ext uri="{FF2B5EF4-FFF2-40B4-BE49-F238E27FC236}">
                <a16:creationId xmlns:a16="http://schemas.microsoft.com/office/drawing/2014/main" id="{F48FB532-9EC3-43F1-A7DF-05D728534B32}"/>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val="0"/>
              </a:ext>
            </a:extLst>
          </a:blip>
          <a:srcRect l="939" t="-1296" r="41505" b="1296"/>
          <a:stretch/>
        </p:blipFill>
        <p:spPr>
          <a:xfrm>
            <a:off x="1092522" y="1400301"/>
            <a:ext cx="2336800" cy="2706932"/>
          </a:xfrm>
        </p:spPr>
      </p:pic>
      <p:pic>
        <p:nvPicPr>
          <p:cNvPr id="10" name="Picture Placeholder 9" descr="A picture depicting someone making a payment using a credit or debit card.">
            <a:extLst>
              <a:ext uri="{FF2B5EF4-FFF2-40B4-BE49-F238E27FC236}">
                <a16:creationId xmlns:a16="http://schemas.microsoft.com/office/drawing/2014/main" id="{3148921B-ED0E-4F06-8639-E6446E25F4CA}"/>
              </a:ext>
            </a:extLst>
          </p:cNvPr>
          <p:cNvPicPr>
            <a:picLocks noGrp="1" noChangeAspect="1"/>
          </p:cNvPicPr>
          <p:nvPr>
            <p:ph type="pic" sz="quarter" idx="11"/>
          </p:nvPr>
        </p:nvPicPr>
        <p:blipFill rotWithShape="1">
          <a:blip r:embed="rId3" cstate="hqprint">
            <a:extLst>
              <a:ext uri="{28A0092B-C50C-407E-A947-70E740481C1C}">
                <a14:useLocalDpi xmlns:a14="http://schemas.microsoft.com/office/drawing/2010/main" val="0"/>
              </a:ext>
            </a:extLst>
          </a:blip>
          <a:srcRect l="28351" r="14093"/>
          <a:stretch/>
        </p:blipFill>
        <p:spPr>
          <a:xfrm>
            <a:off x="9017020" y="1400301"/>
            <a:ext cx="2336800" cy="2706932"/>
          </a:xfrm>
        </p:spPr>
      </p:pic>
    </p:spTree>
    <p:extLst>
      <p:ext uri="{BB962C8B-B14F-4D97-AF65-F5344CB8AC3E}">
        <p14:creationId xmlns:p14="http://schemas.microsoft.com/office/powerpoint/2010/main" val="81986862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par>
                                    <p:cTn id="8" presetID="2" presetClass="entr" presetSubtype="4" fill="hold" grpId="0" nodeType="withEffect" p14:presetBounceEnd="40000">
                                      <p:stCondLst>
                                        <p:cond delay="200"/>
                                      </p:stCondLst>
                                      <p:childTnLst>
                                        <p:set>
                                          <p:cBhvr>
                                            <p:cTn id="9" dur="1" fill="hold">
                                              <p:stCondLst>
                                                <p:cond delay="0"/>
                                              </p:stCondLst>
                                            </p:cTn>
                                            <p:tgtEl>
                                              <p:spTgt spid="24"/>
                                            </p:tgtEl>
                                            <p:attrNameLst>
                                              <p:attrName>style.visibility</p:attrName>
                                            </p:attrNameLst>
                                          </p:cBhvr>
                                          <p:to>
                                            <p:strVal val="visible"/>
                                          </p:to>
                                        </p:set>
                                        <p:anim calcmode="lin" valueType="num" p14:bounceEnd="40000">
                                          <p:cBhvr additive="base">
                                            <p:cTn id="10" dur="9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11" dur="900" fill="hold"/>
                                            <p:tgtEl>
                                              <p:spTgt spid="24"/>
                                            </p:tgtEl>
                                            <p:attrNameLst>
                                              <p:attrName>ppt_y</p:attrName>
                                            </p:attrNameLst>
                                          </p:cBhvr>
                                          <p:tavLst>
                                            <p:tav tm="0">
                                              <p:val>
                                                <p:strVal val="1+#ppt_h/2"/>
                                              </p:val>
                                            </p:tav>
                                            <p:tav tm="100000">
                                              <p:val>
                                                <p:strVal val="#ppt_y"/>
                                              </p:val>
                                            </p:tav>
                                          </p:tavLst>
                                        </p:anim>
                                      </p:childTnLst>
                                    </p:cTn>
                                  </p:par>
                                </p:childTnLst>
                              </p:cTn>
                            </p:par>
                            <p:par>
                              <p:cTn id="12" fill="hold">
                                <p:stCondLst>
                                  <p:cond delay="1100"/>
                                </p:stCondLst>
                                <p:childTnLst>
                                  <p:par>
                                    <p:cTn id="13" presetID="2" presetClass="entr" presetSubtype="4" fill="hold" nodeType="afterEffect" p14:presetBounceEnd="40000">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14:bounceEnd="40000">
                                          <p:cBhvr additive="base">
                                            <p:cTn id="15" dur="9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6" dur="9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14:presetBounceEnd="40000">
                                      <p:stCondLst>
                                        <p:cond delay="500"/>
                                      </p:stCondLst>
                                      <p:childTnLst>
                                        <p:set>
                                          <p:cBhvr>
                                            <p:cTn id="19" dur="1" fill="hold">
                                              <p:stCondLst>
                                                <p:cond delay="0"/>
                                              </p:stCondLst>
                                            </p:cTn>
                                            <p:tgtEl>
                                              <p:spTgt spid="6"/>
                                            </p:tgtEl>
                                            <p:attrNameLst>
                                              <p:attrName>style.visibility</p:attrName>
                                            </p:attrNameLst>
                                          </p:cBhvr>
                                          <p:to>
                                            <p:strVal val="visible"/>
                                          </p:to>
                                        </p:set>
                                        <p:anim calcmode="lin" valueType="num" p14:bounceEnd="40000">
                                          <p:cBhvr additive="base">
                                            <p:cTn id="20" dur="9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1" dur="9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par>
                                    <p:cTn id="8" presetID="2" presetClass="entr" presetSubtype="4" fill="hold" grpId="0" nodeType="withEffect">
                                      <p:stCondLst>
                                        <p:cond delay="20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900" fill="hold"/>
                                            <p:tgtEl>
                                              <p:spTgt spid="24"/>
                                            </p:tgtEl>
                                            <p:attrNameLst>
                                              <p:attrName>ppt_x</p:attrName>
                                            </p:attrNameLst>
                                          </p:cBhvr>
                                          <p:tavLst>
                                            <p:tav tm="0">
                                              <p:val>
                                                <p:strVal val="#ppt_x"/>
                                              </p:val>
                                            </p:tav>
                                            <p:tav tm="100000">
                                              <p:val>
                                                <p:strVal val="#ppt_x"/>
                                              </p:val>
                                            </p:tav>
                                          </p:tavLst>
                                        </p:anim>
                                        <p:anim calcmode="lin" valueType="num">
                                          <p:cBhvr additive="base">
                                            <p:cTn id="11" dur="900" fill="hold"/>
                                            <p:tgtEl>
                                              <p:spTgt spid="24"/>
                                            </p:tgtEl>
                                            <p:attrNameLst>
                                              <p:attrName>ppt_y</p:attrName>
                                            </p:attrNameLst>
                                          </p:cBhvr>
                                          <p:tavLst>
                                            <p:tav tm="0">
                                              <p:val>
                                                <p:strVal val="1+#ppt_h/2"/>
                                              </p:val>
                                            </p:tav>
                                            <p:tav tm="100000">
                                              <p:val>
                                                <p:strVal val="#ppt_y"/>
                                              </p:val>
                                            </p:tav>
                                          </p:tavLst>
                                        </p:anim>
                                      </p:childTnLst>
                                    </p:cTn>
                                  </p:par>
                                </p:childTnLst>
                              </p:cTn>
                            </p:par>
                            <p:par>
                              <p:cTn id="12" fill="hold">
                                <p:stCondLst>
                                  <p:cond delay="1100"/>
                                </p:stCondLst>
                                <p:childTnLst>
                                  <p:par>
                                    <p:cTn id="13" presetID="2" presetClass="entr" presetSubtype="4"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900" fill="hold"/>
                                            <p:tgtEl>
                                              <p:spTgt spid="3"/>
                                            </p:tgtEl>
                                            <p:attrNameLst>
                                              <p:attrName>ppt_x</p:attrName>
                                            </p:attrNameLst>
                                          </p:cBhvr>
                                          <p:tavLst>
                                            <p:tav tm="0">
                                              <p:val>
                                                <p:strVal val="#ppt_x"/>
                                              </p:val>
                                            </p:tav>
                                            <p:tav tm="100000">
                                              <p:val>
                                                <p:strVal val="#ppt_x"/>
                                              </p:val>
                                            </p:tav>
                                          </p:tavLst>
                                        </p:anim>
                                        <p:anim calcmode="lin" valueType="num">
                                          <p:cBhvr additive="base">
                                            <p:cTn id="16" dur="9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5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900" fill="hold"/>
                                            <p:tgtEl>
                                              <p:spTgt spid="6"/>
                                            </p:tgtEl>
                                            <p:attrNameLst>
                                              <p:attrName>ppt_x</p:attrName>
                                            </p:attrNameLst>
                                          </p:cBhvr>
                                          <p:tavLst>
                                            <p:tav tm="0">
                                              <p:val>
                                                <p:strVal val="#ppt_x"/>
                                              </p:val>
                                            </p:tav>
                                            <p:tav tm="100000">
                                              <p:val>
                                                <p:strVal val="#ppt_x"/>
                                              </p:val>
                                            </p:tav>
                                          </p:tavLst>
                                        </p:anim>
                                        <p:anim calcmode="lin" valueType="num">
                                          <p:cBhvr additive="base">
                                            <p:cTn id="21" dur="9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5726350"/>
            <a:ext cx="1453078" cy="246221"/>
          </a:xfrm>
          <a:prstGeom prst="rect">
            <a:avLst/>
          </a:prstGeom>
          <a:solidFill>
            <a:schemeClr val="accent3">
              <a:lumMod val="60000"/>
              <a:lumOff val="40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7" name="TextBox 6"/>
          <p:cNvSpPr txBox="1"/>
          <p:nvPr/>
        </p:nvSpPr>
        <p:spPr>
          <a:xfrm>
            <a:off x="0" y="5386042"/>
            <a:ext cx="1453078" cy="246221"/>
          </a:xfrm>
          <a:prstGeom prst="rect">
            <a:avLst/>
          </a:prstGeom>
          <a:solidFill>
            <a:schemeClr val="tx1">
              <a:lumMod val="25000"/>
              <a:lumOff val="75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9" name="TextBox 8"/>
          <p:cNvSpPr txBox="1"/>
          <p:nvPr/>
        </p:nvSpPr>
        <p:spPr>
          <a:xfrm>
            <a:off x="1343714" y="593185"/>
            <a:ext cx="7108208" cy="810350"/>
          </a:xfrm>
          <a:prstGeom prst="rect">
            <a:avLst/>
          </a:prstGeom>
          <a:noFill/>
        </p:spPr>
        <p:txBody>
          <a:bodyPr wrap="square" rtlCol="0">
            <a:spAutoFit/>
          </a:bodyPr>
          <a:lstStyle/>
          <a:p>
            <a:r>
              <a:rPr lang="en-US" sz="4666" dirty="0">
                <a:latin typeface="Montserrat ExtraBold" panose="00000900000000000000" pitchFamily="50" charset="0"/>
                <a:ea typeface="Roboto Black" panose="02000000000000000000" pitchFamily="2" charset="0"/>
                <a:cs typeface="Open Sans Light" panose="020B0306030504020204" pitchFamily="34" charset="0"/>
              </a:rPr>
              <a:t>Purpose of Budgets</a:t>
            </a:r>
            <a:endParaRPr lang="ru-RU" sz="4666" dirty="0">
              <a:latin typeface="Roboto Black" panose="02000000000000000000" pitchFamily="2" charset="0"/>
              <a:ea typeface="Roboto Black" panose="02000000000000000000" pitchFamily="2" charset="0"/>
              <a:cs typeface="Open Sans Light" panose="020B0306030504020204" pitchFamily="34" charset="0"/>
            </a:endParaRPr>
          </a:p>
        </p:txBody>
      </p:sp>
      <p:sp>
        <p:nvSpPr>
          <p:cNvPr id="15" name="Полилиния 14"/>
          <p:cNvSpPr/>
          <p:nvPr/>
        </p:nvSpPr>
        <p:spPr>
          <a:xfrm>
            <a:off x="8838785" y="2016044"/>
            <a:ext cx="2760778" cy="2760778"/>
          </a:xfrm>
          <a:custGeom>
            <a:avLst/>
            <a:gdLst>
              <a:gd name="connsiteX0" fmla="*/ 451950 w 7306278"/>
              <a:gd name="connsiteY0" fmla="*/ 451950 h 7306278"/>
              <a:gd name="connsiteX1" fmla="*/ 451950 w 7306278"/>
              <a:gd name="connsiteY1" fmla="*/ 6854328 h 7306278"/>
              <a:gd name="connsiteX2" fmla="*/ 6854328 w 7306278"/>
              <a:gd name="connsiteY2" fmla="*/ 6854328 h 7306278"/>
              <a:gd name="connsiteX3" fmla="*/ 6854328 w 7306278"/>
              <a:gd name="connsiteY3" fmla="*/ 451950 h 7306278"/>
              <a:gd name="connsiteX4" fmla="*/ 0 w 7306278"/>
              <a:gd name="connsiteY4" fmla="*/ 0 h 7306278"/>
              <a:gd name="connsiteX5" fmla="*/ 7306278 w 7306278"/>
              <a:gd name="connsiteY5" fmla="*/ 0 h 7306278"/>
              <a:gd name="connsiteX6" fmla="*/ 7306278 w 7306278"/>
              <a:gd name="connsiteY6" fmla="*/ 7306278 h 7306278"/>
              <a:gd name="connsiteX7" fmla="*/ 0 w 7306278"/>
              <a:gd name="connsiteY7" fmla="*/ 7306278 h 730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06278" h="7306278">
                <a:moveTo>
                  <a:pt x="451950" y="451950"/>
                </a:moveTo>
                <a:lnTo>
                  <a:pt x="451950" y="6854328"/>
                </a:lnTo>
                <a:lnTo>
                  <a:pt x="6854328" y="6854328"/>
                </a:lnTo>
                <a:lnTo>
                  <a:pt x="6854328" y="451950"/>
                </a:lnTo>
                <a:close/>
                <a:moveTo>
                  <a:pt x="0" y="0"/>
                </a:moveTo>
                <a:lnTo>
                  <a:pt x="7306278" y="0"/>
                </a:lnTo>
                <a:lnTo>
                  <a:pt x="7306278" y="7306278"/>
                </a:lnTo>
                <a:lnTo>
                  <a:pt x="0" y="7306278"/>
                </a:ln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pic>
        <p:nvPicPr>
          <p:cNvPr id="3" name="Picture Placeholder 2">
            <a:extLst>
              <a:ext uri="{FF2B5EF4-FFF2-40B4-BE49-F238E27FC236}">
                <a16:creationId xmlns:a16="http://schemas.microsoft.com/office/drawing/2014/main" id="{5D23AD42-69DE-4CA5-A372-1FF84461F5DB}"/>
              </a:ext>
            </a:extLst>
          </p:cNvPr>
          <p:cNvPicPr>
            <a:picLocks noGrp="1" noChangeAspect="1"/>
          </p:cNvPicPr>
          <p:nvPr>
            <p:ph type="pic" sz="quarter" idx="11"/>
          </p:nvPr>
        </p:nvPicPr>
        <p:blipFill rotWithShape="1">
          <a:blip r:embed="rId2" cstate="hqprint">
            <a:extLst>
              <a:ext uri="{28A0092B-C50C-407E-A947-70E740481C1C}">
                <a14:useLocalDpi xmlns:a14="http://schemas.microsoft.com/office/drawing/2010/main" val="0"/>
              </a:ext>
            </a:extLst>
          </a:blip>
          <a:srcRect l="4" t="17186" r="-4" b="7904"/>
          <a:stretch/>
        </p:blipFill>
        <p:spPr>
          <a:xfrm>
            <a:off x="9086342" y="2263429"/>
            <a:ext cx="2266016" cy="2266016"/>
          </a:xfrm>
          <a:prstGeom prst="rect">
            <a:avLst/>
          </a:prstGeom>
        </p:spPr>
      </p:pic>
      <p:sp>
        <p:nvSpPr>
          <p:cNvPr id="12" name="TextBox 11">
            <a:extLst>
              <a:ext uri="{FF2B5EF4-FFF2-40B4-BE49-F238E27FC236}">
                <a16:creationId xmlns:a16="http://schemas.microsoft.com/office/drawing/2014/main" id="{CA5B86FF-7046-4E18-A76C-6F8347894AA6}"/>
              </a:ext>
            </a:extLst>
          </p:cNvPr>
          <p:cNvSpPr txBox="1"/>
          <p:nvPr/>
        </p:nvSpPr>
        <p:spPr>
          <a:xfrm>
            <a:off x="1453078" y="1399633"/>
            <a:ext cx="6998844" cy="4247317"/>
          </a:xfrm>
          <a:prstGeom prst="rect">
            <a:avLst/>
          </a:prstGeom>
          <a:noFill/>
        </p:spPr>
        <p:txBody>
          <a:bodyPr wrap="square" rtlCol="0">
            <a:spAutoFit/>
          </a:bodyPr>
          <a:lstStyle/>
          <a:p>
            <a:pPr defTabSz="239976">
              <a:lnSpc>
                <a:spcPct val="150000"/>
              </a:lnSpc>
            </a:pPr>
            <a:r>
              <a:rPr lang="en-US" sz="2000" dirty="0">
                <a:latin typeface="Merriweather Light" panose="02060503050406030704" pitchFamily="18" charset="-52"/>
                <a:ea typeface="Open Sans Light" panose="020B0306030504020204" pitchFamily="34" charset="0"/>
                <a:cs typeface="Open Sans Light" panose="020B0306030504020204" pitchFamily="34" charset="0"/>
              </a:rPr>
              <a:t>The primary purpose of a personal budget is to ensure that there is enough </a:t>
            </a:r>
            <a:r>
              <a:rPr lang="en-US" sz="2000" b="1" dirty="0">
                <a:latin typeface="Merriweather Light" panose="02060503050406030704" pitchFamily="18" charset="-52"/>
                <a:ea typeface="Open Sans Light" panose="020B0306030504020204" pitchFamily="34" charset="0"/>
                <a:cs typeface="Open Sans Light" panose="020B0306030504020204" pitchFamily="34" charset="0"/>
              </a:rPr>
              <a:t>income </a:t>
            </a:r>
            <a:r>
              <a:rPr lang="en-US" sz="2000" dirty="0">
                <a:latin typeface="Merriweather Light" panose="02060503050406030704" pitchFamily="18" charset="-52"/>
                <a:ea typeface="Open Sans Light" panose="020B0306030504020204" pitchFamily="34" charset="0"/>
                <a:cs typeface="Open Sans Light" panose="020B0306030504020204" pitchFamily="34" charset="0"/>
              </a:rPr>
              <a:t>to meet all your </a:t>
            </a:r>
            <a:r>
              <a:rPr lang="en-US" sz="2000" b="1" dirty="0">
                <a:latin typeface="Merriweather Light" panose="02060503050406030704" pitchFamily="18" charset="-52"/>
                <a:ea typeface="Open Sans Light" panose="020B0306030504020204" pitchFamily="34" charset="0"/>
                <a:cs typeface="Open Sans Light" panose="020B0306030504020204" pitchFamily="34" charset="0"/>
              </a:rPr>
              <a:t>expenses. </a:t>
            </a:r>
            <a:r>
              <a:rPr lang="en-US" sz="2000" dirty="0">
                <a:latin typeface="Merriweather Light" panose="02060503050406030704" pitchFamily="18" charset="-52"/>
                <a:ea typeface="Open Sans Light" panose="020B0306030504020204" pitchFamily="34" charset="0"/>
                <a:cs typeface="Open Sans Light" panose="020B0306030504020204" pitchFamily="34" charset="0"/>
              </a:rPr>
              <a:t>When there is not enough income to meet expenses, you will need to make up the difference by using savings. </a:t>
            </a:r>
            <a:r>
              <a:rPr lang="en-US" sz="2000" spc="-100" dirty="0">
                <a:latin typeface="Merriweather Light" panose="02060503050406030704" pitchFamily="18" charset="-52"/>
                <a:ea typeface="Open Sans Light" panose="020B0306030504020204" pitchFamily="34" charset="0"/>
                <a:cs typeface="Open Sans Light" panose="020B0306030504020204" pitchFamily="34" charset="0"/>
              </a:rPr>
              <a:t>If you do not have savings to make up the difference, things can get scary. You may lose your housing, be unable to afford utilities, or not have enough money for food. </a:t>
            </a:r>
          </a:p>
          <a:p>
            <a:pPr defTabSz="239976">
              <a:lnSpc>
                <a:spcPct val="150000"/>
              </a:lnSpc>
            </a:pPr>
            <a:endParaRPr lang="en-US" sz="2000" spc="-100" dirty="0">
              <a:latin typeface="Merriweather Light" panose="02060503050406030704" pitchFamily="18" charset="-52"/>
              <a:ea typeface="Open Sans Light" panose="020B0306030504020204" pitchFamily="34" charset="0"/>
              <a:cs typeface="Open Sans Light" panose="020B0306030504020204" pitchFamily="34" charset="0"/>
            </a:endParaRPr>
          </a:p>
          <a:p>
            <a:pPr defTabSz="239976">
              <a:lnSpc>
                <a:spcPct val="150000"/>
              </a:lnSpc>
            </a:pPr>
            <a:r>
              <a:rPr lang="en-US" sz="2000" spc="-100" dirty="0">
                <a:latin typeface="Merriweather Light" panose="02060503050406030704" pitchFamily="18" charset="-52"/>
                <a:ea typeface="Open Sans Light" panose="020B0306030504020204" pitchFamily="34" charset="0"/>
                <a:cs typeface="Open Sans Light" panose="020B0306030504020204" pitchFamily="34" charset="0"/>
              </a:rPr>
              <a:t>When your income is </a:t>
            </a:r>
            <a:r>
              <a:rPr lang="en-US" sz="2000" b="1" spc="-100" dirty="0">
                <a:latin typeface="Merriweather Light" panose="02060503050406030704" pitchFamily="18" charset="-52"/>
                <a:ea typeface="Open Sans Light" panose="020B0306030504020204" pitchFamily="34" charset="0"/>
                <a:cs typeface="Open Sans Light" panose="020B0306030504020204" pitchFamily="34" charset="0"/>
              </a:rPr>
              <a:t>greater </a:t>
            </a:r>
            <a:r>
              <a:rPr lang="en-US" sz="2000" spc="-100" dirty="0">
                <a:latin typeface="Merriweather Light" panose="02060503050406030704" pitchFamily="18" charset="-52"/>
                <a:ea typeface="Open Sans Light" panose="020B0306030504020204" pitchFamily="34" charset="0"/>
                <a:cs typeface="Open Sans Light" panose="020B0306030504020204" pitchFamily="34" charset="0"/>
              </a:rPr>
              <a:t>than your expenses, you can use that extra income to save towards financial goals. </a:t>
            </a:r>
            <a:endParaRPr lang="ru-RU" sz="2000" spc="-100" dirty="0">
              <a:latin typeface="Merriweather Light" panose="02060503050406030704" pitchFamily="18" charset="-52"/>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7917753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15"/>
                                            </p:tgtEl>
                                            <p:attrNameLst>
                                              <p:attrName>style.visibility</p:attrName>
                                            </p:attrNameLst>
                                          </p:cBhvr>
                                          <p:to>
                                            <p:strVal val="visible"/>
                                          </p:to>
                                        </p:set>
                                        <p:anim calcmode="lin" valueType="num">
                                          <p:cBhvr>
                                            <p:cTn id="11" dur="900" fill="hold"/>
                                            <p:tgtEl>
                                              <p:spTgt spid="15"/>
                                            </p:tgtEl>
                                            <p:attrNameLst>
                                              <p:attrName>ppt_w</p:attrName>
                                            </p:attrNameLst>
                                          </p:cBhvr>
                                          <p:tavLst>
                                            <p:tav tm="0">
                                              <p:val>
                                                <p:strVal val="4*#ppt_w"/>
                                              </p:val>
                                            </p:tav>
                                            <p:tav tm="100000">
                                              <p:val>
                                                <p:strVal val="#ppt_w"/>
                                              </p:val>
                                            </p:tav>
                                          </p:tavLst>
                                        </p:anim>
                                        <p:anim calcmode="lin" valueType="num">
                                          <p:cBhvr>
                                            <p:cTn id="12" dur="900" fill="hold"/>
                                            <p:tgtEl>
                                              <p:spTgt spid="15"/>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2" presetClass="entr" presetSubtype="2" fill="hold" grpId="0" nodeType="afterEffect" p14:presetBounceEnd="40000">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14:bounceEnd="40000">
                                          <p:cBhvr additive="base">
                                            <p:cTn id="16" dur="9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7" dur="9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40000">
                                      <p:stCondLst>
                                        <p:cond delay="200"/>
                                      </p:stCondLst>
                                      <p:childTnLst>
                                        <p:set>
                                          <p:cBhvr>
                                            <p:cTn id="19" dur="1" fill="hold">
                                              <p:stCondLst>
                                                <p:cond delay="0"/>
                                              </p:stCondLst>
                                            </p:cTn>
                                            <p:tgtEl>
                                              <p:spTgt spid="6"/>
                                            </p:tgtEl>
                                            <p:attrNameLst>
                                              <p:attrName>style.visibility</p:attrName>
                                            </p:attrNameLst>
                                          </p:cBhvr>
                                          <p:to>
                                            <p:strVal val="visible"/>
                                          </p:to>
                                        </p:set>
                                        <p:anim calcmode="lin" valueType="num" p14:bounceEnd="40000">
                                          <p:cBhvr additive="base">
                                            <p:cTn id="20" dur="9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1" dur="9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37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9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5"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15"/>
                                            </p:tgtEl>
                                            <p:attrNameLst>
                                              <p:attrName>style.visibility</p:attrName>
                                            </p:attrNameLst>
                                          </p:cBhvr>
                                          <p:to>
                                            <p:strVal val="visible"/>
                                          </p:to>
                                        </p:set>
                                        <p:anim calcmode="lin" valueType="num">
                                          <p:cBhvr>
                                            <p:cTn id="11" dur="900" fill="hold"/>
                                            <p:tgtEl>
                                              <p:spTgt spid="15"/>
                                            </p:tgtEl>
                                            <p:attrNameLst>
                                              <p:attrName>ppt_w</p:attrName>
                                            </p:attrNameLst>
                                          </p:cBhvr>
                                          <p:tavLst>
                                            <p:tav tm="0">
                                              <p:val>
                                                <p:strVal val="4*#ppt_w"/>
                                              </p:val>
                                            </p:tav>
                                            <p:tav tm="100000">
                                              <p:val>
                                                <p:strVal val="#ppt_w"/>
                                              </p:val>
                                            </p:tav>
                                          </p:tavLst>
                                        </p:anim>
                                        <p:anim calcmode="lin" valueType="num">
                                          <p:cBhvr>
                                            <p:cTn id="12" dur="900" fill="hold"/>
                                            <p:tgtEl>
                                              <p:spTgt spid="15"/>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900" fill="hold"/>
                                            <p:tgtEl>
                                              <p:spTgt spid="7"/>
                                            </p:tgtEl>
                                            <p:attrNameLst>
                                              <p:attrName>ppt_x</p:attrName>
                                            </p:attrNameLst>
                                          </p:cBhvr>
                                          <p:tavLst>
                                            <p:tav tm="0">
                                              <p:val>
                                                <p:strVal val="1+#ppt_w/2"/>
                                              </p:val>
                                            </p:tav>
                                            <p:tav tm="100000">
                                              <p:val>
                                                <p:strVal val="#ppt_x"/>
                                              </p:val>
                                            </p:tav>
                                          </p:tavLst>
                                        </p:anim>
                                        <p:anim calcmode="lin" valueType="num">
                                          <p:cBhvr additive="base">
                                            <p:cTn id="17" dur="9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2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900" fill="hold"/>
                                            <p:tgtEl>
                                              <p:spTgt spid="6"/>
                                            </p:tgtEl>
                                            <p:attrNameLst>
                                              <p:attrName>ppt_x</p:attrName>
                                            </p:attrNameLst>
                                          </p:cBhvr>
                                          <p:tavLst>
                                            <p:tav tm="0">
                                              <p:val>
                                                <p:strVal val="1+#ppt_w/2"/>
                                              </p:val>
                                            </p:tav>
                                            <p:tav tm="100000">
                                              <p:val>
                                                <p:strVal val="#ppt_x"/>
                                              </p:val>
                                            </p:tav>
                                          </p:tavLst>
                                        </p:anim>
                                        <p:anim calcmode="lin" valueType="num">
                                          <p:cBhvr additive="base">
                                            <p:cTn id="21" dur="9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37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9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5" grpId="0" animBg="1"/>
          <p:bldP spid="1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Полилиния 41"/>
          <p:cNvSpPr/>
          <p:nvPr/>
        </p:nvSpPr>
        <p:spPr>
          <a:xfrm>
            <a:off x="1174164" y="1708399"/>
            <a:ext cx="3294494" cy="3294490"/>
          </a:xfrm>
          <a:custGeom>
            <a:avLst/>
            <a:gdLst>
              <a:gd name="connsiteX0" fmla="*/ 3653141 w 7306282"/>
              <a:gd name="connsiteY0" fmla="*/ 457198 h 7306278"/>
              <a:gd name="connsiteX1" fmla="*/ 457200 w 7306282"/>
              <a:gd name="connsiteY1" fmla="*/ 3653139 h 7306278"/>
              <a:gd name="connsiteX2" fmla="*/ 3653141 w 7306282"/>
              <a:gd name="connsiteY2" fmla="*/ 6849080 h 7306278"/>
              <a:gd name="connsiteX3" fmla="*/ 6849082 w 7306282"/>
              <a:gd name="connsiteY3" fmla="*/ 3653139 h 7306278"/>
              <a:gd name="connsiteX4" fmla="*/ 3653141 w 7306282"/>
              <a:gd name="connsiteY4" fmla="*/ 457198 h 7306278"/>
              <a:gd name="connsiteX5" fmla="*/ 3655908 w 7306282"/>
              <a:gd name="connsiteY5" fmla="*/ 0 h 7306278"/>
              <a:gd name="connsiteX6" fmla="*/ 3841333 w 7306282"/>
              <a:gd name="connsiteY6" fmla="*/ 5535 h 7306278"/>
              <a:gd name="connsiteX7" fmla="*/ 4026758 w 7306282"/>
              <a:gd name="connsiteY7" fmla="*/ 22141 h 7306278"/>
              <a:gd name="connsiteX8" fmla="*/ 4209416 w 7306282"/>
              <a:gd name="connsiteY8" fmla="*/ 44281 h 7306278"/>
              <a:gd name="connsiteX9" fmla="*/ 4389304 w 7306282"/>
              <a:gd name="connsiteY9" fmla="*/ 77491 h 7306278"/>
              <a:gd name="connsiteX10" fmla="*/ 4566427 w 7306282"/>
              <a:gd name="connsiteY10" fmla="*/ 116237 h 7306278"/>
              <a:gd name="connsiteX11" fmla="*/ 4738014 w 7306282"/>
              <a:gd name="connsiteY11" fmla="*/ 166052 h 7306278"/>
              <a:gd name="connsiteX12" fmla="*/ 4906833 w 7306282"/>
              <a:gd name="connsiteY12" fmla="*/ 224170 h 7306278"/>
              <a:gd name="connsiteX13" fmla="*/ 5075653 w 7306282"/>
              <a:gd name="connsiteY13" fmla="*/ 290590 h 7306278"/>
              <a:gd name="connsiteX14" fmla="*/ 5236169 w 7306282"/>
              <a:gd name="connsiteY14" fmla="*/ 362547 h 7306278"/>
              <a:gd name="connsiteX15" fmla="*/ 5393918 w 7306282"/>
              <a:gd name="connsiteY15" fmla="*/ 442805 h 7306278"/>
              <a:gd name="connsiteX16" fmla="*/ 5546133 w 7306282"/>
              <a:gd name="connsiteY16" fmla="*/ 531366 h 7306278"/>
              <a:gd name="connsiteX17" fmla="*/ 5692812 w 7306282"/>
              <a:gd name="connsiteY17" fmla="*/ 625462 h 7306278"/>
              <a:gd name="connsiteX18" fmla="*/ 5836724 w 7306282"/>
              <a:gd name="connsiteY18" fmla="*/ 727861 h 7306278"/>
              <a:gd name="connsiteX19" fmla="*/ 5977868 w 7306282"/>
              <a:gd name="connsiteY19" fmla="*/ 835794 h 7306278"/>
              <a:gd name="connsiteX20" fmla="*/ 6110709 w 7306282"/>
              <a:gd name="connsiteY20" fmla="*/ 952031 h 7306278"/>
              <a:gd name="connsiteX21" fmla="*/ 6238016 w 7306282"/>
              <a:gd name="connsiteY21" fmla="*/ 1071034 h 7306278"/>
              <a:gd name="connsiteX22" fmla="*/ 6354252 w 7306282"/>
              <a:gd name="connsiteY22" fmla="*/ 1198341 h 7306278"/>
              <a:gd name="connsiteX23" fmla="*/ 6470488 w 7306282"/>
              <a:gd name="connsiteY23" fmla="*/ 1331182 h 7306278"/>
              <a:gd name="connsiteX24" fmla="*/ 6578422 w 7306282"/>
              <a:gd name="connsiteY24" fmla="*/ 1469559 h 7306278"/>
              <a:gd name="connsiteX25" fmla="*/ 6680820 w 7306282"/>
              <a:gd name="connsiteY25" fmla="*/ 1613471 h 7306278"/>
              <a:gd name="connsiteX26" fmla="*/ 6777684 w 7306282"/>
              <a:gd name="connsiteY26" fmla="*/ 1760149 h 7306278"/>
              <a:gd name="connsiteX27" fmla="*/ 6863477 w 7306282"/>
              <a:gd name="connsiteY27" fmla="*/ 1912364 h 7306278"/>
              <a:gd name="connsiteX28" fmla="*/ 6943736 w 7306282"/>
              <a:gd name="connsiteY28" fmla="*/ 2070113 h 7306278"/>
              <a:gd name="connsiteX29" fmla="*/ 7018458 w 7306282"/>
              <a:gd name="connsiteY29" fmla="*/ 2233397 h 7306278"/>
              <a:gd name="connsiteX30" fmla="*/ 7082112 w 7306282"/>
              <a:gd name="connsiteY30" fmla="*/ 2399449 h 7306278"/>
              <a:gd name="connsiteX31" fmla="*/ 7142998 w 7306282"/>
              <a:gd name="connsiteY31" fmla="*/ 2568268 h 7306278"/>
              <a:gd name="connsiteX32" fmla="*/ 7190046 w 7306282"/>
              <a:gd name="connsiteY32" fmla="*/ 2742622 h 7306278"/>
              <a:gd name="connsiteX33" fmla="*/ 7228791 w 7306282"/>
              <a:gd name="connsiteY33" fmla="*/ 2916976 h 7306278"/>
              <a:gd name="connsiteX34" fmla="*/ 7264769 w 7306282"/>
              <a:gd name="connsiteY34" fmla="*/ 3096866 h 7306278"/>
              <a:gd name="connsiteX35" fmla="*/ 7286910 w 7306282"/>
              <a:gd name="connsiteY35" fmla="*/ 3279523 h 7306278"/>
              <a:gd name="connsiteX36" fmla="*/ 7300748 w 7306282"/>
              <a:gd name="connsiteY36" fmla="*/ 3464947 h 7306278"/>
              <a:gd name="connsiteX37" fmla="*/ 7306282 w 7306282"/>
              <a:gd name="connsiteY37" fmla="*/ 3653140 h 7306278"/>
              <a:gd name="connsiteX38" fmla="*/ 7300748 w 7306282"/>
              <a:gd name="connsiteY38" fmla="*/ 3841331 h 7306278"/>
              <a:gd name="connsiteX39" fmla="*/ 7286910 w 7306282"/>
              <a:gd name="connsiteY39" fmla="*/ 4026756 h 7306278"/>
              <a:gd name="connsiteX40" fmla="*/ 7264769 w 7306282"/>
              <a:gd name="connsiteY40" fmla="*/ 4209413 h 7306278"/>
              <a:gd name="connsiteX41" fmla="*/ 7228791 w 7306282"/>
              <a:gd name="connsiteY41" fmla="*/ 4392070 h 7306278"/>
              <a:gd name="connsiteX42" fmla="*/ 7190046 w 7306282"/>
              <a:gd name="connsiteY42" fmla="*/ 4566425 h 7306278"/>
              <a:gd name="connsiteX43" fmla="*/ 7142998 w 7306282"/>
              <a:gd name="connsiteY43" fmla="*/ 4738011 h 7306278"/>
              <a:gd name="connsiteX44" fmla="*/ 7082112 w 7306282"/>
              <a:gd name="connsiteY44" fmla="*/ 4909598 h 7306278"/>
              <a:gd name="connsiteX45" fmla="*/ 7018458 w 7306282"/>
              <a:gd name="connsiteY45" fmla="*/ 5075649 h 7306278"/>
              <a:gd name="connsiteX46" fmla="*/ 6943736 w 7306282"/>
              <a:gd name="connsiteY46" fmla="*/ 5236167 h 7306278"/>
              <a:gd name="connsiteX47" fmla="*/ 6863477 w 7306282"/>
              <a:gd name="connsiteY47" fmla="*/ 5393916 h 7306278"/>
              <a:gd name="connsiteX48" fmla="*/ 6777684 w 7306282"/>
              <a:gd name="connsiteY48" fmla="*/ 5548898 h 7306278"/>
              <a:gd name="connsiteX49" fmla="*/ 6680820 w 7306282"/>
              <a:gd name="connsiteY49" fmla="*/ 5695576 h 7306278"/>
              <a:gd name="connsiteX50" fmla="*/ 6578422 w 7306282"/>
              <a:gd name="connsiteY50" fmla="*/ 5839488 h 7306278"/>
              <a:gd name="connsiteX51" fmla="*/ 6470488 w 7306282"/>
              <a:gd name="connsiteY51" fmla="*/ 5977865 h 7306278"/>
              <a:gd name="connsiteX52" fmla="*/ 6354252 w 7306282"/>
              <a:gd name="connsiteY52" fmla="*/ 6110706 h 7306278"/>
              <a:gd name="connsiteX53" fmla="*/ 6238016 w 7306282"/>
              <a:gd name="connsiteY53" fmla="*/ 6235244 h 7306278"/>
              <a:gd name="connsiteX54" fmla="*/ 6110709 w 7306282"/>
              <a:gd name="connsiteY54" fmla="*/ 6357016 h 7306278"/>
              <a:gd name="connsiteX55" fmla="*/ 5977868 w 7306282"/>
              <a:gd name="connsiteY55" fmla="*/ 6473253 h 7306278"/>
              <a:gd name="connsiteX56" fmla="*/ 5836724 w 7306282"/>
              <a:gd name="connsiteY56" fmla="*/ 6581186 h 7306278"/>
              <a:gd name="connsiteX57" fmla="*/ 5692812 w 7306282"/>
              <a:gd name="connsiteY57" fmla="*/ 6680816 h 7306278"/>
              <a:gd name="connsiteX58" fmla="*/ 5546133 w 7306282"/>
              <a:gd name="connsiteY58" fmla="*/ 6777681 h 7306278"/>
              <a:gd name="connsiteX59" fmla="*/ 5393918 w 7306282"/>
              <a:gd name="connsiteY59" fmla="*/ 6866242 h 7306278"/>
              <a:gd name="connsiteX60" fmla="*/ 5236169 w 7306282"/>
              <a:gd name="connsiteY60" fmla="*/ 6943732 h 7306278"/>
              <a:gd name="connsiteX61" fmla="*/ 5075653 w 7306282"/>
              <a:gd name="connsiteY61" fmla="*/ 7018455 h 7306278"/>
              <a:gd name="connsiteX62" fmla="*/ 4906833 w 7306282"/>
              <a:gd name="connsiteY62" fmla="*/ 7082108 h 7306278"/>
              <a:gd name="connsiteX63" fmla="*/ 4738014 w 7306282"/>
              <a:gd name="connsiteY63" fmla="*/ 7142994 h 7306278"/>
              <a:gd name="connsiteX64" fmla="*/ 4566427 w 7306282"/>
              <a:gd name="connsiteY64" fmla="*/ 7190042 h 7306278"/>
              <a:gd name="connsiteX65" fmla="*/ 4389304 w 7306282"/>
              <a:gd name="connsiteY65" fmla="*/ 7231556 h 7306278"/>
              <a:gd name="connsiteX66" fmla="*/ 4209416 w 7306282"/>
              <a:gd name="connsiteY66" fmla="*/ 7264766 h 7306278"/>
              <a:gd name="connsiteX67" fmla="*/ 4026758 w 7306282"/>
              <a:gd name="connsiteY67" fmla="*/ 7286906 h 7306278"/>
              <a:gd name="connsiteX68" fmla="*/ 3841333 w 7306282"/>
              <a:gd name="connsiteY68" fmla="*/ 7300744 h 7306278"/>
              <a:gd name="connsiteX69" fmla="*/ 3655908 w 7306282"/>
              <a:gd name="connsiteY69" fmla="*/ 7306278 h 7306278"/>
              <a:gd name="connsiteX70" fmla="*/ 3464949 w 7306282"/>
              <a:gd name="connsiteY70" fmla="*/ 7300744 h 7306278"/>
              <a:gd name="connsiteX71" fmla="*/ 3282292 w 7306282"/>
              <a:gd name="connsiteY71" fmla="*/ 7286906 h 7306278"/>
              <a:gd name="connsiteX72" fmla="*/ 3096867 w 7306282"/>
              <a:gd name="connsiteY72" fmla="*/ 7264766 h 7306278"/>
              <a:gd name="connsiteX73" fmla="*/ 2916978 w 7306282"/>
              <a:gd name="connsiteY73" fmla="*/ 7231556 h 7306278"/>
              <a:gd name="connsiteX74" fmla="*/ 2742624 w 7306282"/>
              <a:gd name="connsiteY74" fmla="*/ 7190042 h 7306278"/>
              <a:gd name="connsiteX75" fmla="*/ 2568269 w 7306282"/>
              <a:gd name="connsiteY75" fmla="*/ 7142994 h 7306278"/>
              <a:gd name="connsiteX76" fmla="*/ 2399449 w 7306282"/>
              <a:gd name="connsiteY76" fmla="*/ 7082108 h 7306278"/>
              <a:gd name="connsiteX77" fmla="*/ 2233398 w 7306282"/>
              <a:gd name="connsiteY77" fmla="*/ 7018455 h 7306278"/>
              <a:gd name="connsiteX78" fmla="*/ 2070113 w 7306282"/>
              <a:gd name="connsiteY78" fmla="*/ 6943732 h 7306278"/>
              <a:gd name="connsiteX79" fmla="*/ 1912364 w 7306282"/>
              <a:gd name="connsiteY79" fmla="*/ 6866242 h 7306278"/>
              <a:gd name="connsiteX80" fmla="*/ 1760149 w 7306282"/>
              <a:gd name="connsiteY80" fmla="*/ 6777681 h 7306278"/>
              <a:gd name="connsiteX81" fmla="*/ 1613471 w 7306282"/>
              <a:gd name="connsiteY81" fmla="*/ 6680816 h 7306278"/>
              <a:gd name="connsiteX82" fmla="*/ 1469559 w 7306282"/>
              <a:gd name="connsiteY82" fmla="*/ 6581186 h 7306278"/>
              <a:gd name="connsiteX83" fmla="*/ 1331183 w 7306282"/>
              <a:gd name="connsiteY83" fmla="*/ 6473253 h 7306278"/>
              <a:gd name="connsiteX84" fmla="*/ 1198342 w 7306282"/>
              <a:gd name="connsiteY84" fmla="*/ 6357016 h 7306278"/>
              <a:gd name="connsiteX85" fmla="*/ 1073802 w 7306282"/>
              <a:gd name="connsiteY85" fmla="*/ 6235244 h 7306278"/>
              <a:gd name="connsiteX86" fmla="*/ 952031 w 7306282"/>
              <a:gd name="connsiteY86" fmla="*/ 6110706 h 7306278"/>
              <a:gd name="connsiteX87" fmla="*/ 835795 w 7306282"/>
              <a:gd name="connsiteY87" fmla="*/ 5977865 h 7306278"/>
              <a:gd name="connsiteX88" fmla="*/ 727862 w 7306282"/>
              <a:gd name="connsiteY88" fmla="*/ 5839488 h 7306278"/>
              <a:gd name="connsiteX89" fmla="*/ 625463 w 7306282"/>
              <a:gd name="connsiteY89" fmla="*/ 5695576 h 7306278"/>
              <a:gd name="connsiteX90" fmla="*/ 528598 w 7306282"/>
              <a:gd name="connsiteY90" fmla="*/ 5548898 h 7306278"/>
              <a:gd name="connsiteX91" fmla="*/ 442805 w 7306282"/>
              <a:gd name="connsiteY91" fmla="*/ 5393916 h 7306278"/>
              <a:gd name="connsiteX92" fmla="*/ 362547 w 7306282"/>
              <a:gd name="connsiteY92" fmla="*/ 5236167 h 7306278"/>
              <a:gd name="connsiteX93" fmla="*/ 290591 w 7306282"/>
              <a:gd name="connsiteY93" fmla="*/ 5075649 h 7306278"/>
              <a:gd name="connsiteX94" fmla="*/ 224170 w 7306282"/>
              <a:gd name="connsiteY94" fmla="*/ 4909598 h 7306278"/>
              <a:gd name="connsiteX95" fmla="*/ 166052 w 7306282"/>
              <a:gd name="connsiteY95" fmla="*/ 4738011 h 7306278"/>
              <a:gd name="connsiteX96" fmla="*/ 116237 w 7306282"/>
              <a:gd name="connsiteY96" fmla="*/ 4566425 h 7306278"/>
              <a:gd name="connsiteX97" fmla="*/ 77491 w 7306282"/>
              <a:gd name="connsiteY97" fmla="*/ 4392070 h 7306278"/>
              <a:gd name="connsiteX98" fmla="*/ 44280 w 7306282"/>
              <a:gd name="connsiteY98" fmla="*/ 4209413 h 7306278"/>
              <a:gd name="connsiteX99" fmla="*/ 19374 w 7306282"/>
              <a:gd name="connsiteY99" fmla="*/ 4026756 h 7306278"/>
              <a:gd name="connsiteX100" fmla="*/ 5536 w 7306282"/>
              <a:gd name="connsiteY100" fmla="*/ 3841331 h 7306278"/>
              <a:gd name="connsiteX101" fmla="*/ 0 w 7306282"/>
              <a:gd name="connsiteY101" fmla="*/ 3653140 h 7306278"/>
              <a:gd name="connsiteX102" fmla="*/ 5536 w 7306282"/>
              <a:gd name="connsiteY102" fmla="*/ 3464947 h 7306278"/>
              <a:gd name="connsiteX103" fmla="*/ 19374 w 7306282"/>
              <a:gd name="connsiteY103" fmla="*/ 3279523 h 7306278"/>
              <a:gd name="connsiteX104" fmla="*/ 44280 w 7306282"/>
              <a:gd name="connsiteY104" fmla="*/ 3096866 h 7306278"/>
              <a:gd name="connsiteX105" fmla="*/ 77491 w 7306282"/>
              <a:gd name="connsiteY105" fmla="*/ 2916976 h 7306278"/>
              <a:gd name="connsiteX106" fmla="*/ 116237 w 7306282"/>
              <a:gd name="connsiteY106" fmla="*/ 2742622 h 7306278"/>
              <a:gd name="connsiteX107" fmla="*/ 166052 w 7306282"/>
              <a:gd name="connsiteY107" fmla="*/ 2568268 h 7306278"/>
              <a:gd name="connsiteX108" fmla="*/ 224170 w 7306282"/>
              <a:gd name="connsiteY108" fmla="*/ 2399449 h 7306278"/>
              <a:gd name="connsiteX109" fmla="*/ 290591 w 7306282"/>
              <a:gd name="connsiteY109" fmla="*/ 2233397 h 7306278"/>
              <a:gd name="connsiteX110" fmla="*/ 362547 w 7306282"/>
              <a:gd name="connsiteY110" fmla="*/ 2070113 h 7306278"/>
              <a:gd name="connsiteX111" fmla="*/ 442805 w 7306282"/>
              <a:gd name="connsiteY111" fmla="*/ 1912364 h 7306278"/>
              <a:gd name="connsiteX112" fmla="*/ 528598 w 7306282"/>
              <a:gd name="connsiteY112" fmla="*/ 1760149 h 7306278"/>
              <a:gd name="connsiteX113" fmla="*/ 625463 w 7306282"/>
              <a:gd name="connsiteY113" fmla="*/ 1613471 h 7306278"/>
              <a:gd name="connsiteX114" fmla="*/ 727862 w 7306282"/>
              <a:gd name="connsiteY114" fmla="*/ 1469559 h 7306278"/>
              <a:gd name="connsiteX115" fmla="*/ 835795 w 7306282"/>
              <a:gd name="connsiteY115" fmla="*/ 1331182 h 7306278"/>
              <a:gd name="connsiteX116" fmla="*/ 952031 w 7306282"/>
              <a:gd name="connsiteY116" fmla="*/ 1198341 h 7306278"/>
              <a:gd name="connsiteX117" fmla="*/ 1073802 w 7306282"/>
              <a:gd name="connsiteY117" fmla="*/ 1071034 h 7306278"/>
              <a:gd name="connsiteX118" fmla="*/ 1198342 w 7306282"/>
              <a:gd name="connsiteY118" fmla="*/ 952031 h 7306278"/>
              <a:gd name="connsiteX119" fmla="*/ 1331183 w 7306282"/>
              <a:gd name="connsiteY119" fmla="*/ 835794 h 7306278"/>
              <a:gd name="connsiteX120" fmla="*/ 1469559 w 7306282"/>
              <a:gd name="connsiteY120" fmla="*/ 727861 h 7306278"/>
              <a:gd name="connsiteX121" fmla="*/ 1613471 w 7306282"/>
              <a:gd name="connsiteY121" fmla="*/ 625462 h 7306278"/>
              <a:gd name="connsiteX122" fmla="*/ 1760149 w 7306282"/>
              <a:gd name="connsiteY122" fmla="*/ 531366 h 7306278"/>
              <a:gd name="connsiteX123" fmla="*/ 1912364 w 7306282"/>
              <a:gd name="connsiteY123" fmla="*/ 442805 h 7306278"/>
              <a:gd name="connsiteX124" fmla="*/ 2070113 w 7306282"/>
              <a:gd name="connsiteY124" fmla="*/ 362547 h 7306278"/>
              <a:gd name="connsiteX125" fmla="*/ 2233398 w 7306282"/>
              <a:gd name="connsiteY125" fmla="*/ 290590 h 7306278"/>
              <a:gd name="connsiteX126" fmla="*/ 2399449 w 7306282"/>
              <a:gd name="connsiteY126" fmla="*/ 224170 h 7306278"/>
              <a:gd name="connsiteX127" fmla="*/ 2568269 w 7306282"/>
              <a:gd name="connsiteY127" fmla="*/ 166052 h 7306278"/>
              <a:gd name="connsiteX128" fmla="*/ 2742624 w 7306282"/>
              <a:gd name="connsiteY128" fmla="*/ 116237 h 7306278"/>
              <a:gd name="connsiteX129" fmla="*/ 2916978 w 7306282"/>
              <a:gd name="connsiteY129" fmla="*/ 77491 h 7306278"/>
              <a:gd name="connsiteX130" fmla="*/ 3096867 w 7306282"/>
              <a:gd name="connsiteY130" fmla="*/ 44281 h 7306278"/>
              <a:gd name="connsiteX131" fmla="*/ 3282292 w 7306282"/>
              <a:gd name="connsiteY131" fmla="*/ 22141 h 7306278"/>
              <a:gd name="connsiteX132" fmla="*/ 3464949 w 7306282"/>
              <a:gd name="connsiteY132" fmla="*/ 5535 h 730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7306282" h="7306278">
                <a:moveTo>
                  <a:pt x="3653141" y="457198"/>
                </a:moveTo>
                <a:cubicBezTo>
                  <a:pt x="1888072" y="457198"/>
                  <a:pt x="457200" y="1888070"/>
                  <a:pt x="457200" y="3653139"/>
                </a:cubicBezTo>
                <a:cubicBezTo>
                  <a:pt x="457200" y="5418208"/>
                  <a:pt x="1888072" y="6849080"/>
                  <a:pt x="3653141" y="6849080"/>
                </a:cubicBezTo>
                <a:cubicBezTo>
                  <a:pt x="5418210" y="6849080"/>
                  <a:pt x="6849082" y="5418208"/>
                  <a:pt x="6849082" y="3653139"/>
                </a:cubicBezTo>
                <a:cubicBezTo>
                  <a:pt x="6849082" y="1888070"/>
                  <a:pt x="5418210" y="457198"/>
                  <a:pt x="3653141" y="457198"/>
                </a:cubicBezTo>
                <a:close/>
                <a:moveTo>
                  <a:pt x="3655908" y="0"/>
                </a:moveTo>
                <a:lnTo>
                  <a:pt x="3841333" y="5535"/>
                </a:lnTo>
                <a:lnTo>
                  <a:pt x="4026758" y="22141"/>
                </a:lnTo>
                <a:lnTo>
                  <a:pt x="4209416" y="44281"/>
                </a:lnTo>
                <a:lnTo>
                  <a:pt x="4389304" y="77491"/>
                </a:lnTo>
                <a:lnTo>
                  <a:pt x="4566427" y="116237"/>
                </a:lnTo>
                <a:lnTo>
                  <a:pt x="4738014" y="166052"/>
                </a:lnTo>
                <a:lnTo>
                  <a:pt x="4906833" y="224170"/>
                </a:lnTo>
                <a:lnTo>
                  <a:pt x="5075653" y="290590"/>
                </a:lnTo>
                <a:lnTo>
                  <a:pt x="5236169" y="362547"/>
                </a:lnTo>
                <a:lnTo>
                  <a:pt x="5393918" y="442805"/>
                </a:lnTo>
                <a:lnTo>
                  <a:pt x="5546133" y="531366"/>
                </a:lnTo>
                <a:lnTo>
                  <a:pt x="5692812" y="625462"/>
                </a:lnTo>
                <a:lnTo>
                  <a:pt x="5836724" y="727861"/>
                </a:lnTo>
                <a:lnTo>
                  <a:pt x="5977868" y="835794"/>
                </a:lnTo>
                <a:lnTo>
                  <a:pt x="6110709" y="952031"/>
                </a:lnTo>
                <a:lnTo>
                  <a:pt x="6238016" y="1071034"/>
                </a:lnTo>
                <a:lnTo>
                  <a:pt x="6354252" y="1198341"/>
                </a:lnTo>
                <a:lnTo>
                  <a:pt x="6470488" y="1331182"/>
                </a:lnTo>
                <a:lnTo>
                  <a:pt x="6578422" y="1469559"/>
                </a:lnTo>
                <a:lnTo>
                  <a:pt x="6680820" y="1613471"/>
                </a:lnTo>
                <a:lnTo>
                  <a:pt x="6777684" y="1760149"/>
                </a:lnTo>
                <a:lnTo>
                  <a:pt x="6863477" y="1912364"/>
                </a:lnTo>
                <a:lnTo>
                  <a:pt x="6943736" y="2070113"/>
                </a:lnTo>
                <a:lnTo>
                  <a:pt x="7018458" y="2233397"/>
                </a:lnTo>
                <a:lnTo>
                  <a:pt x="7082112" y="2399449"/>
                </a:lnTo>
                <a:lnTo>
                  <a:pt x="7142998" y="2568268"/>
                </a:lnTo>
                <a:lnTo>
                  <a:pt x="7190046" y="2742622"/>
                </a:lnTo>
                <a:lnTo>
                  <a:pt x="7228791" y="2916976"/>
                </a:lnTo>
                <a:lnTo>
                  <a:pt x="7264769" y="3096866"/>
                </a:lnTo>
                <a:lnTo>
                  <a:pt x="7286910" y="3279523"/>
                </a:lnTo>
                <a:lnTo>
                  <a:pt x="7300748" y="3464947"/>
                </a:lnTo>
                <a:lnTo>
                  <a:pt x="7306282" y="3653140"/>
                </a:lnTo>
                <a:lnTo>
                  <a:pt x="7300748" y="3841331"/>
                </a:lnTo>
                <a:lnTo>
                  <a:pt x="7286910" y="4026756"/>
                </a:lnTo>
                <a:lnTo>
                  <a:pt x="7264769" y="4209413"/>
                </a:lnTo>
                <a:lnTo>
                  <a:pt x="7228791" y="4392070"/>
                </a:lnTo>
                <a:lnTo>
                  <a:pt x="7190046" y="4566425"/>
                </a:lnTo>
                <a:lnTo>
                  <a:pt x="7142998" y="4738011"/>
                </a:lnTo>
                <a:lnTo>
                  <a:pt x="7082112" y="4909598"/>
                </a:lnTo>
                <a:lnTo>
                  <a:pt x="7018458" y="5075649"/>
                </a:lnTo>
                <a:lnTo>
                  <a:pt x="6943736" y="5236167"/>
                </a:lnTo>
                <a:lnTo>
                  <a:pt x="6863477" y="5393916"/>
                </a:lnTo>
                <a:lnTo>
                  <a:pt x="6777684" y="5548898"/>
                </a:lnTo>
                <a:lnTo>
                  <a:pt x="6680820" y="5695576"/>
                </a:lnTo>
                <a:lnTo>
                  <a:pt x="6578422" y="5839488"/>
                </a:lnTo>
                <a:lnTo>
                  <a:pt x="6470488" y="5977865"/>
                </a:lnTo>
                <a:lnTo>
                  <a:pt x="6354252" y="6110706"/>
                </a:lnTo>
                <a:lnTo>
                  <a:pt x="6238016" y="6235244"/>
                </a:lnTo>
                <a:lnTo>
                  <a:pt x="6110709" y="6357016"/>
                </a:lnTo>
                <a:lnTo>
                  <a:pt x="5977868" y="6473253"/>
                </a:lnTo>
                <a:lnTo>
                  <a:pt x="5836724" y="6581186"/>
                </a:lnTo>
                <a:lnTo>
                  <a:pt x="5692812" y="6680816"/>
                </a:lnTo>
                <a:lnTo>
                  <a:pt x="5546133" y="6777681"/>
                </a:lnTo>
                <a:lnTo>
                  <a:pt x="5393918" y="6866242"/>
                </a:lnTo>
                <a:lnTo>
                  <a:pt x="5236169" y="6943732"/>
                </a:lnTo>
                <a:lnTo>
                  <a:pt x="5075653" y="7018455"/>
                </a:lnTo>
                <a:lnTo>
                  <a:pt x="4906833" y="7082108"/>
                </a:lnTo>
                <a:lnTo>
                  <a:pt x="4738014" y="7142994"/>
                </a:lnTo>
                <a:lnTo>
                  <a:pt x="4566427" y="7190042"/>
                </a:lnTo>
                <a:lnTo>
                  <a:pt x="4389304" y="7231556"/>
                </a:lnTo>
                <a:lnTo>
                  <a:pt x="4209416" y="7264766"/>
                </a:lnTo>
                <a:lnTo>
                  <a:pt x="4026758" y="7286906"/>
                </a:lnTo>
                <a:lnTo>
                  <a:pt x="3841333" y="7300744"/>
                </a:lnTo>
                <a:lnTo>
                  <a:pt x="3655908" y="7306278"/>
                </a:lnTo>
                <a:lnTo>
                  <a:pt x="3464949" y="7300744"/>
                </a:lnTo>
                <a:lnTo>
                  <a:pt x="3282292" y="7286906"/>
                </a:lnTo>
                <a:lnTo>
                  <a:pt x="3096867" y="7264766"/>
                </a:lnTo>
                <a:lnTo>
                  <a:pt x="2916978" y="7231556"/>
                </a:lnTo>
                <a:lnTo>
                  <a:pt x="2742624" y="7190042"/>
                </a:lnTo>
                <a:lnTo>
                  <a:pt x="2568269" y="7142994"/>
                </a:lnTo>
                <a:lnTo>
                  <a:pt x="2399449" y="7082108"/>
                </a:lnTo>
                <a:lnTo>
                  <a:pt x="2233398" y="7018455"/>
                </a:lnTo>
                <a:lnTo>
                  <a:pt x="2070113" y="6943732"/>
                </a:lnTo>
                <a:lnTo>
                  <a:pt x="1912364" y="6866242"/>
                </a:lnTo>
                <a:lnTo>
                  <a:pt x="1760149" y="6777681"/>
                </a:lnTo>
                <a:lnTo>
                  <a:pt x="1613471" y="6680816"/>
                </a:lnTo>
                <a:lnTo>
                  <a:pt x="1469559" y="6581186"/>
                </a:lnTo>
                <a:lnTo>
                  <a:pt x="1331183" y="6473253"/>
                </a:lnTo>
                <a:lnTo>
                  <a:pt x="1198342" y="6357016"/>
                </a:lnTo>
                <a:lnTo>
                  <a:pt x="1073802" y="6235244"/>
                </a:lnTo>
                <a:lnTo>
                  <a:pt x="952031" y="6110706"/>
                </a:lnTo>
                <a:lnTo>
                  <a:pt x="835795" y="5977865"/>
                </a:lnTo>
                <a:lnTo>
                  <a:pt x="727862" y="5839488"/>
                </a:lnTo>
                <a:lnTo>
                  <a:pt x="625463" y="5695576"/>
                </a:lnTo>
                <a:lnTo>
                  <a:pt x="528598" y="5548898"/>
                </a:lnTo>
                <a:lnTo>
                  <a:pt x="442805" y="5393916"/>
                </a:lnTo>
                <a:lnTo>
                  <a:pt x="362547" y="5236167"/>
                </a:lnTo>
                <a:lnTo>
                  <a:pt x="290591" y="5075649"/>
                </a:lnTo>
                <a:lnTo>
                  <a:pt x="224170" y="4909598"/>
                </a:lnTo>
                <a:lnTo>
                  <a:pt x="166052" y="4738011"/>
                </a:lnTo>
                <a:lnTo>
                  <a:pt x="116237" y="4566425"/>
                </a:lnTo>
                <a:lnTo>
                  <a:pt x="77491" y="4392070"/>
                </a:lnTo>
                <a:lnTo>
                  <a:pt x="44280" y="4209413"/>
                </a:lnTo>
                <a:lnTo>
                  <a:pt x="19374" y="4026756"/>
                </a:lnTo>
                <a:lnTo>
                  <a:pt x="5536" y="3841331"/>
                </a:lnTo>
                <a:lnTo>
                  <a:pt x="0" y="3653140"/>
                </a:lnTo>
                <a:lnTo>
                  <a:pt x="5536" y="3464947"/>
                </a:lnTo>
                <a:lnTo>
                  <a:pt x="19374" y="3279523"/>
                </a:lnTo>
                <a:lnTo>
                  <a:pt x="44280" y="3096866"/>
                </a:lnTo>
                <a:lnTo>
                  <a:pt x="77491" y="2916976"/>
                </a:lnTo>
                <a:lnTo>
                  <a:pt x="116237" y="2742622"/>
                </a:lnTo>
                <a:lnTo>
                  <a:pt x="166052" y="2568268"/>
                </a:lnTo>
                <a:lnTo>
                  <a:pt x="224170" y="2399449"/>
                </a:lnTo>
                <a:lnTo>
                  <a:pt x="290591" y="2233397"/>
                </a:lnTo>
                <a:lnTo>
                  <a:pt x="362547" y="2070113"/>
                </a:lnTo>
                <a:lnTo>
                  <a:pt x="442805" y="1912364"/>
                </a:lnTo>
                <a:lnTo>
                  <a:pt x="528598" y="1760149"/>
                </a:lnTo>
                <a:lnTo>
                  <a:pt x="625463" y="1613471"/>
                </a:lnTo>
                <a:lnTo>
                  <a:pt x="727862" y="1469559"/>
                </a:lnTo>
                <a:lnTo>
                  <a:pt x="835795" y="1331182"/>
                </a:lnTo>
                <a:lnTo>
                  <a:pt x="952031" y="1198341"/>
                </a:lnTo>
                <a:lnTo>
                  <a:pt x="1073802" y="1071034"/>
                </a:lnTo>
                <a:lnTo>
                  <a:pt x="1198342" y="952031"/>
                </a:lnTo>
                <a:lnTo>
                  <a:pt x="1331183" y="835794"/>
                </a:lnTo>
                <a:lnTo>
                  <a:pt x="1469559" y="727861"/>
                </a:lnTo>
                <a:lnTo>
                  <a:pt x="1613471" y="625462"/>
                </a:lnTo>
                <a:lnTo>
                  <a:pt x="1760149" y="531366"/>
                </a:lnTo>
                <a:lnTo>
                  <a:pt x="1912364" y="442805"/>
                </a:lnTo>
                <a:lnTo>
                  <a:pt x="2070113" y="362547"/>
                </a:lnTo>
                <a:lnTo>
                  <a:pt x="2233398" y="290590"/>
                </a:lnTo>
                <a:lnTo>
                  <a:pt x="2399449" y="224170"/>
                </a:lnTo>
                <a:lnTo>
                  <a:pt x="2568269" y="166052"/>
                </a:lnTo>
                <a:lnTo>
                  <a:pt x="2742624" y="116237"/>
                </a:lnTo>
                <a:lnTo>
                  <a:pt x="2916978" y="77491"/>
                </a:lnTo>
                <a:lnTo>
                  <a:pt x="3096867" y="44281"/>
                </a:lnTo>
                <a:lnTo>
                  <a:pt x="3282292" y="22141"/>
                </a:lnTo>
                <a:lnTo>
                  <a:pt x="3464949" y="5535"/>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2" name="TextBox 21"/>
          <p:cNvSpPr txBox="1"/>
          <p:nvPr/>
        </p:nvSpPr>
        <p:spPr>
          <a:xfrm>
            <a:off x="4763657" y="676798"/>
            <a:ext cx="6297065" cy="810350"/>
          </a:xfrm>
          <a:prstGeom prst="rect">
            <a:avLst/>
          </a:prstGeom>
          <a:noFill/>
        </p:spPr>
        <p:txBody>
          <a:bodyPr wrap="square" rtlCol="0">
            <a:spAutoFit/>
          </a:bodyPr>
          <a:lstStyle/>
          <a:p>
            <a:r>
              <a:rPr lang="en-US" sz="4666" dirty="0">
                <a:latin typeface="Montserrat ExtraBold" panose="00000900000000000000" pitchFamily="50" charset="0"/>
                <a:ea typeface="Roboto Black" panose="02000000000000000000" pitchFamily="2" charset="0"/>
                <a:cs typeface="Open Sans Light" panose="020B0306030504020204" pitchFamily="34" charset="0"/>
              </a:rPr>
              <a:t>Creating a Budget</a:t>
            </a:r>
            <a:endParaRPr lang="ru-RU" sz="4666" dirty="0">
              <a:latin typeface="Roboto Black" panose="02000000000000000000" pitchFamily="2" charset="0"/>
              <a:ea typeface="Roboto Black" panose="02000000000000000000" pitchFamily="2" charset="0"/>
              <a:cs typeface="Open Sans Light" panose="020B0306030504020204" pitchFamily="34" charset="0"/>
            </a:endParaRPr>
          </a:p>
        </p:txBody>
      </p:sp>
      <p:grpSp>
        <p:nvGrpSpPr>
          <p:cNvPr id="24" name="Группа 23"/>
          <p:cNvGrpSpPr/>
          <p:nvPr/>
        </p:nvGrpSpPr>
        <p:grpSpPr>
          <a:xfrm>
            <a:off x="6818210" y="6076908"/>
            <a:ext cx="3427541" cy="101061"/>
            <a:chOff x="938880" y="9388955"/>
            <a:chExt cx="5142105" cy="151615"/>
          </a:xfrm>
          <a:solidFill>
            <a:schemeClr val="bg1"/>
          </a:solidFill>
        </p:grpSpPr>
        <p:sp>
          <p:nvSpPr>
            <p:cNvPr id="25" name="Shape 2819"/>
            <p:cNvSpPr/>
            <p:nvPr/>
          </p:nvSpPr>
          <p:spPr>
            <a:xfrm>
              <a:off x="3744092" y="9411434"/>
              <a:ext cx="131113" cy="106657"/>
            </a:xfrm>
            <a:custGeom>
              <a:avLst/>
              <a:gdLst/>
              <a:ahLst/>
              <a:cxnLst>
                <a:cxn ang="0">
                  <a:pos x="wd2" y="hd2"/>
                </a:cxn>
                <a:cxn ang="5400000">
                  <a:pos x="wd2" y="hd2"/>
                </a:cxn>
                <a:cxn ang="10800000">
                  <a:pos x="wd2" y="hd2"/>
                </a:cxn>
                <a:cxn ang="16200000">
                  <a:pos x="wd2" y="hd2"/>
                </a:cxn>
              </a:cxnLst>
              <a:rect l="0" t="0" r="r" b="b"/>
              <a:pathLst>
                <a:path w="21600" h="21495" extrusionOk="0">
                  <a:moveTo>
                    <a:pt x="14735" y="0"/>
                  </a:moveTo>
                  <a:cubicBezTo>
                    <a:pt x="16497" y="0"/>
                    <a:pt x="17287" y="960"/>
                    <a:pt x="18293" y="1876"/>
                  </a:cubicBezTo>
                  <a:cubicBezTo>
                    <a:pt x="19048" y="1876"/>
                    <a:pt x="20055" y="1265"/>
                    <a:pt x="20558" y="960"/>
                  </a:cubicBezTo>
                  <a:cubicBezTo>
                    <a:pt x="20845" y="655"/>
                    <a:pt x="20845" y="655"/>
                    <a:pt x="21097" y="655"/>
                  </a:cubicBezTo>
                  <a:cubicBezTo>
                    <a:pt x="20845" y="1571"/>
                    <a:pt x="20306" y="2487"/>
                    <a:pt x="19551" y="3098"/>
                  </a:cubicBezTo>
                  <a:cubicBezTo>
                    <a:pt x="19551" y="3098"/>
                    <a:pt x="19300" y="3403"/>
                    <a:pt x="19048" y="3403"/>
                  </a:cubicBezTo>
                  <a:cubicBezTo>
                    <a:pt x="20055" y="3403"/>
                    <a:pt x="20845" y="2793"/>
                    <a:pt x="21600" y="2793"/>
                  </a:cubicBezTo>
                  <a:cubicBezTo>
                    <a:pt x="21348" y="3403"/>
                    <a:pt x="20845" y="4320"/>
                    <a:pt x="20055" y="4625"/>
                  </a:cubicBezTo>
                  <a:cubicBezTo>
                    <a:pt x="19803" y="4931"/>
                    <a:pt x="19803" y="5280"/>
                    <a:pt x="19551" y="5585"/>
                  </a:cubicBezTo>
                  <a:cubicBezTo>
                    <a:pt x="19551" y="6807"/>
                    <a:pt x="19551" y="7724"/>
                    <a:pt x="19300" y="8945"/>
                  </a:cubicBezTo>
                  <a:cubicBezTo>
                    <a:pt x="18042" y="14836"/>
                    <a:pt x="15239" y="19156"/>
                    <a:pt x="10674" y="20989"/>
                  </a:cubicBezTo>
                  <a:cubicBezTo>
                    <a:pt x="8877" y="21600"/>
                    <a:pt x="6110" y="21600"/>
                    <a:pt x="4313" y="21294"/>
                  </a:cubicBezTo>
                  <a:cubicBezTo>
                    <a:pt x="3306" y="20989"/>
                    <a:pt x="2552" y="20684"/>
                    <a:pt x="1509" y="20073"/>
                  </a:cubicBezTo>
                  <a:cubicBezTo>
                    <a:pt x="1258" y="19767"/>
                    <a:pt x="755" y="19767"/>
                    <a:pt x="503" y="19462"/>
                  </a:cubicBezTo>
                  <a:cubicBezTo>
                    <a:pt x="252" y="19156"/>
                    <a:pt x="252" y="19156"/>
                    <a:pt x="0" y="19156"/>
                  </a:cubicBezTo>
                  <a:cubicBezTo>
                    <a:pt x="503" y="19156"/>
                    <a:pt x="1006" y="19156"/>
                    <a:pt x="1509" y="19156"/>
                  </a:cubicBezTo>
                  <a:cubicBezTo>
                    <a:pt x="1797" y="19156"/>
                    <a:pt x="2300" y="19156"/>
                    <a:pt x="2803" y="18851"/>
                  </a:cubicBezTo>
                  <a:cubicBezTo>
                    <a:pt x="3810" y="18502"/>
                    <a:pt x="4564" y="18196"/>
                    <a:pt x="5319" y="17891"/>
                  </a:cubicBezTo>
                  <a:cubicBezTo>
                    <a:pt x="5858" y="17585"/>
                    <a:pt x="6361" y="17280"/>
                    <a:pt x="6613" y="16669"/>
                  </a:cubicBezTo>
                  <a:cubicBezTo>
                    <a:pt x="6110" y="16669"/>
                    <a:pt x="5607" y="16669"/>
                    <a:pt x="5319" y="16669"/>
                  </a:cubicBezTo>
                  <a:cubicBezTo>
                    <a:pt x="3810" y="16058"/>
                    <a:pt x="3055" y="14836"/>
                    <a:pt x="2552" y="12960"/>
                  </a:cubicBezTo>
                  <a:cubicBezTo>
                    <a:pt x="2803" y="13265"/>
                    <a:pt x="4061" y="13265"/>
                    <a:pt x="4313" y="12960"/>
                  </a:cubicBezTo>
                  <a:cubicBezTo>
                    <a:pt x="3810" y="12960"/>
                    <a:pt x="3306" y="12655"/>
                    <a:pt x="3055" y="12349"/>
                  </a:cubicBezTo>
                  <a:cubicBezTo>
                    <a:pt x="1797" y="11433"/>
                    <a:pt x="755" y="9905"/>
                    <a:pt x="755" y="7724"/>
                  </a:cubicBezTo>
                  <a:cubicBezTo>
                    <a:pt x="1006" y="7724"/>
                    <a:pt x="1258" y="7724"/>
                    <a:pt x="1258" y="8029"/>
                  </a:cubicBezTo>
                  <a:cubicBezTo>
                    <a:pt x="1509" y="8029"/>
                    <a:pt x="1797" y="8029"/>
                    <a:pt x="2300" y="8334"/>
                  </a:cubicBezTo>
                  <a:lnTo>
                    <a:pt x="2803" y="8334"/>
                  </a:lnTo>
                  <a:cubicBezTo>
                    <a:pt x="2552" y="8029"/>
                    <a:pt x="2300" y="7724"/>
                    <a:pt x="2049" y="7418"/>
                  </a:cubicBezTo>
                  <a:cubicBezTo>
                    <a:pt x="1258" y="6196"/>
                    <a:pt x="503" y="4625"/>
                    <a:pt x="1006" y="2487"/>
                  </a:cubicBezTo>
                  <a:cubicBezTo>
                    <a:pt x="1006" y="1876"/>
                    <a:pt x="1258" y="1571"/>
                    <a:pt x="1509" y="1265"/>
                  </a:cubicBezTo>
                  <a:cubicBezTo>
                    <a:pt x="1509" y="1265"/>
                    <a:pt x="1797" y="1571"/>
                    <a:pt x="2049" y="1571"/>
                  </a:cubicBezTo>
                  <a:cubicBezTo>
                    <a:pt x="2300" y="2182"/>
                    <a:pt x="2803" y="2793"/>
                    <a:pt x="3306" y="3098"/>
                  </a:cubicBezTo>
                  <a:cubicBezTo>
                    <a:pt x="4816" y="4625"/>
                    <a:pt x="6361" y="5585"/>
                    <a:pt x="8626" y="6502"/>
                  </a:cubicBezTo>
                  <a:cubicBezTo>
                    <a:pt x="9380" y="6502"/>
                    <a:pt x="9919" y="6807"/>
                    <a:pt x="10674" y="6807"/>
                  </a:cubicBezTo>
                  <a:cubicBezTo>
                    <a:pt x="10423" y="5891"/>
                    <a:pt x="10423" y="4931"/>
                    <a:pt x="10674" y="4320"/>
                  </a:cubicBezTo>
                  <a:cubicBezTo>
                    <a:pt x="11177" y="2487"/>
                    <a:pt x="11932" y="1265"/>
                    <a:pt x="13226" y="655"/>
                  </a:cubicBezTo>
                  <a:cubicBezTo>
                    <a:pt x="13477" y="349"/>
                    <a:pt x="13981" y="349"/>
                    <a:pt x="14232" y="349"/>
                  </a:cubicBezTo>
                  <a:cubicBezTo>
                    <a:pt x="14484" y="349"/>
                    <a:pt x="14484" y="0"/>
                    <a:pt x="14735" y="0"/>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6" name="Shape 2827"/>
            <p:cNvSpPr/>
            <p:nvPr/>
          </p:nvSpPr>
          <p:spPr>
            <a:xfrm>
              <a:off x="3178994" y="9402545"/>
              <a:ext cx="132072" cy="124435"/>
            </a:xfrm>
            <a:custGeom>
              <a:avLst/>
              <a:gdLst/>
              <a:ahLst/>
              <a:cxnLst>
                <a:cxn ang="0">
                  <a:pos x="wd2" y="hd2"/>
                </a:cxn>
                <a:cxn ang="5400000">
                  <a:pos x="wd2" y="hd2"/>
                </a:cxn>
                <a:cxn ang="10800000">
                  <a:pos x="wd2" y="hd2"/>
                </a:cxn>
                <a:cxn ang="16200000">
                  <a:pos x="wd2" y="hd2"/>
                </a:cxn>
              </a:cxnLst>
              <a:rect l="0" t="0" r="r" b="b"/>
              <a:pathLst>
                <a:path w="21600" h="21600" extrusionOk="0">
                  <a:moveTo>
                    <a:pt x="16804" y="21600"/>
                  </a:moveTo>
                  <a:cubicBezTo>
                    <a:pt x="16804" y="13872"/>
                    <a:pt x="16804" y="13872"/>
                    <a:pt x="16804" y="13872"/>
                  </a:cubicBezTo>
                  <a:cubicBezTo>
                    <a:pt x="16804" y="12251"/>
                    <a:pt x="16307" y="10668"/>
                    <a:pt x="14566" y="10668"/>
                  </a:cubicBezTo>
                  <a:cubicBezTo>
                    <a:pt x="12789" y="10668"/>
                    <a:pt x="12044" y="12251"/>
                    <a:pt x="12044" y="13872"/>
                  </a:cubicBezTo>
                  <a:cubicBezTo>
                    <a:pt x="12044" y="21600"/>
                    <a:pt x="12044" y="21600"/>
                    <a:pt x="12044" y="21600"/>
                  </a:cubicBezTo>
                  <a:cubicBezTo>
                    <a:pt x="7283" y="21600"/>
                    <a:pt x="7283" y="21600"/>
                    <a:pt x="7283" y="21600"/>
                  </a:cubicBezTo>
                  <a:cubicBezTo>
                    <a:pt x="7283" y="7200"/>
                    <a:pt x="7283" y="7200"/>
                    <a:pt x="7283" y="7200"/>
                  </a:cubicBezTo>
                  <a:cubicBezTo>
                    <a:pt x="12044" y="7200"/>
                    <a:pt x="12044" y="7200"/>
                    <a:pt x="12044" y="7200"/>
                  </a:cubicBezTo>
                  <a:cubicBezTo>
                    <a:pt x="12044" y="9047"/>
                    <a:pt x="12044" y="9047"/>
                    <a:pt x="12044" y="9047"/>
                  </a:cubicBezTo>
                  <a:cubicBezTo>
                    <a:pt x="13322" y="7464"/>
                    <a:pt x="14317" y="6672"/>
                    <a:pt x="16307" y="6672"/>
                  </a:cubicBezTo>
                  <a:cubicBezTo>
                    <a:pt x="18332" y="6672"/>
                    <a:pt x="21600" y="7728"/>
                    <a:pt x="21600" y="13608"/>
                  </a:cubicBezTo>
                  <a:cubicBezTo>
                    <a:pt x="21600" y="21600"/>
                    <a:pt x="21600" y="21600"/>
                    <a:pt x="21600" y="21600"/>
                  </a:cubicBezTo>
                  <a:lnTo>
                    <a:pt x="16804" y="21600"/>
                  </a:lnTo>
                  <a:close/>
                  <a:moveTo>
                    <a:pt x="2771" y="5051"/>
                  </a:moveTo>
                  <a:cubicBezTo>
                    <a:pt x="1243" y="5051"/>
                    <a:pt x="0" y="3996"/>
                    <a:pt x="0" y="2676"/>
                  </a:cubicBezTo>
                  <a:cubicBezTo>
                    <a:pt x="0" y="1055"/>
                    <a:pt x="1243" y="0"/>
                    <a:pt x="2771" y="0"/>
                  </a:cubicBezTo>
                  <a:cubicBezTo>
                    <a:pt x="4263" y="0"/>
                    <a:pt x="5506" y="1055"/>
                    <a:pt x="5506" y="2676"/>
                  </a:cubicBezTo>
                  <a:cubicBezTo>
                    <a:pt x="5506" y="3996"/>
                    <a:pt x="4263" y="5051"/>
                    <a:pt x="2771" y="5051"/>
                  </a:cubicBezTo>
                  <a:close/>
                  <a:moveTo>
                    <a:pt x="5009" y="21600"/>
                  </a:moveTo>
                  <a:cubicBezTo>
                    <a:pt x="249" y="21600"/>
                    <a:pt x="249" y="21600"/>
                    <a:pt x="249" y="21600"/>
                  </a:cubicBezTo>
                  <a:cubicBezTo>
                    <a:pt x="249" y="7200"/>
                    <a:pt x="249" y="7200"/>
                    <a:pt x="249" y="7200"/>
                  </a:cubicBezTo>
                  <a:cubicBezTo>
                    <a:pt x="5009" y="7200"/>
                    <a:pt x="5009" y="7200"/>
                    <a:pt x="5009" y="7200"/>
                  </a:cubicBezTo>
                  <a:lnTo>
                    <a:pt x="5009" y="21600"/>
                  </a:ln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7" name="Shape 2829"/>
            <p:cNvSpPr/>
            <p:nvPr/>
          </p:nvSpPr>
          <p:spPr>
            <a:xfrm>
              <a:off x="1459707" y="9411044"/>
              <a:ext cx="157190" cy="107436"/>
            </a:xfrm>
            <a:custGeom>
              <a:avLst/>
              <a:gdLst/>
              <a:ahLst/>
              <a:cxnLst>
                <a:cxn ang="0">
                  <a:pos x="wd2" y="hd2"/>
                </a:cxn>
                <a:cxn ang="5400000">
                  <a:pos x="wd2" y="hd2"/>
                </a:cxn>
                <a:cxn ang="10800000">
                  <a:pos x="wd2" y="hd2"/>
                </a:cxn>
                <a:cxn ang="16200000">
                  <a:pos x="wd2" y="hd2"/>
                </a:cxn>
              </a:cxnLst>
              <a:rect l="0" t="0" r="r" b="b"/>
              <a:pathLst>
                <a:path w="21600" h="21600" extrusionOk="0">
                  <a:moveTo>
                    <a:pt x="18324" y="0"/>
                  </a:moveTo>
                  <a:cubicBezTo>
                    <a:pt x="11196" y="0"/>
                    <a:pt x="11196" y="0"/>
                    <a:pt x="11196" y="0"/>
                  </a:cubicBezTo>
                  <a:cubicBezTo>
                    <a:pt x="3816" y="0"/>
                    <a:pt x="3816" y="0"/>
                    <a:pt x="3816" y="0"/>
                  </a:cubicBezTo>
                  <a:cubicBezTo>
                    <a:pt x="2016" y="0"/>
                    <a:pt x="0" y="1844"/>
                    <a:pt x="0" y="4478"/>
                  </a:cubicBezTo>
                  <a:cubicBezTo>
                    <a:pt x="0" y="17491"/>
                    <a:pt x="0" y="17491"/>
                    <a:pt x="0" y="17491"/>
                  </a:cubicBezTo>
                  <a:cubicBezTo>
                    <a:pt x="0" y="20072"/>
                    <a:pt x="2016" y="21600"/>
                    <a:pt x="3816" y="21600"/>
                  </a:cubicBezTo>
                  <a:cubicBezTo>
                    <a:pt x="11448" y="21600"/>
                    <a:pt x="11448" y="21600"/>
                    <a:pt x="11448" y="21600"/>
                  </a:cubicBezTo>
                  <a:cubicBezTo>
                    <a:pt x="18324" y="21600"/>
                    <a:pt x="18324" y="21600"/>
                    <a:pt x="18324" y="21600"/>
                  </a:cubicBezTo>
                  <a:cubicBezTo>
                    <a:pt x="20088" y="21600"/>
                    <a:pt x="21600" y="20072"/>
                    <a:pt x="21600" y="17491"/>
                  </a:cubicBezTo>
                  <a:cubicBezTo>
                    <a:pt x="21600" y="4478"/>
                    <a:pt x="21600" y="4478"/>
                    <a:pt x="21600" y="4478"/>
                  </a:cubicBezTo>
                  <a:cubicBezTo>
                    <a:pt x="21600" y="1844"/>
                    <a:pt x="20088" y="0"/>
                    <a:pt x="18324" y="0"/>
                  </a:cubicBezTo>
                  <a:close/>
                  <a:moveTo>
                    <a:pt x="9396" y="16016"/>
                  </a:moveTo>
                  <a:cubicBezTo>
                    <a:pt x="9396" y="5953"/>
                    <a:pt x="9396" y="5953"/>
                    <a:pt x="9396" y="5953"/>
                  </a:cubicBezTo>
                  <a:cubicBezTo>
                    <a:pt x="14004" y="10800"/>
                    <a:pt x="14004" y="10800"/>
                    <a:pt x="14004" y="10800"/>
                  </a:cubicBez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8" name="Shape 2830"/>
            <p:cNvSpPr/>
            <p:nvPr/>
          </p:nvSpPr>
          <p:spPr>
            <a:xfrm>
              <a:off x="5949954" y="9407511"/>
              <a:ext cx="131031" cy="114502"/>
            </a:xfrm>
            <a:custGeom>
              <a:avLst/>
              <a:gdLst/>
              <a:ahLst/>
              <a:cxnLst>
                <a:cxn ang="0">
                  <a:pos x="wd2" y="hd2"/>
                </a:cxn>
                <a:cxn ang="5400000">
                  <a:pos x="wd2" y="hd2"/>
                </a:cxn>
                <a:cxn ang="10800000">
                  <a:pos x="wd2" y="hd2"/>
                </a:cxn>
                <a:cxn ang="16200000">
                  <a:pos x="wd2" y="hd2"/>
                </a:cxn>
              </a:cxnLst>
              <a:rect l="0" t="0" r="r" b="b"/>
              <a:pathLst>
                <a:path w="20535" h="18722" extrusionOk="0">
                  <a:moveTo>
                    <a:pt x="17665" y="11150"/>
                  </a:moveTo>
                  <a:cubicBezTo>
                    <a:pt x="16440" y="12929"/>
                    <a:pt x="14773" y="15171"/>
                    <a:pt x="13310" y="16452"/>
                  </a:cubicBezTo>
                  <a:cubicBezTo>
                    <a:pt x="12120" y="17449"/>
                    <a:pt x="10215" y="18943"/>
                    <a:pt x="8752" y="18694"/>
                  </a:cubicBezTo>
                  <a:cubicBezTo>
                    <a:pt x="4671" y="17947"/>
                    <a:pt x="5385" y="7627"/>
                    <a:pt x="2732" y="5385"/>
                  </a:cubicBezTo>
                  <a:cubicBezTo>
                    <a:pt x="1541" y="5136"/>
                    <a:pt x="827" y="6880"/>
                    <a:pt x="350" y="5883"/>
                  </a:cubicBezTo>
                  <a:cubicBezTo>
                    <a:pt x="-840" y="4887"/>
                    <a:pt x="1303" y="3357"/>
                    <a:pt x="2255" y="2360"/>
                  </a:cubicBezTo>
                  <a:cubicBezTo>
                    <a:pt x="3718" y="1115"/>
                    <a:pt x="5147" y="-415"/>
                    <a:pt x="7086" y="332"/>
                  </a:cubicBezTo>
                  <a:cubicBezTo>
                    <a:pt x="10453" y="1613"/>
                    <a:pt x="8038" y="10153"/>
                    <a:pt x="11167" y="11933"/>
                  </a:cubicBezTo>
                  <a:cubicBezTo>
                    <a:pt x="12834" y="10652"/>
                    <a:pt x="14773" y="8161"/>
                    <a:pt x="14297" y="5385"/>
                  </a:cubicBezTo>
                  <a:cubicBezTo>
                    <a:pt x="14059" y="4353"/>
                    <a:pt x="12358" y="4602"/>
                    <a:pt x="11644" y="4887"/>
                  </a:cubicBezTo>
                  <a:cubicBezTo>
                    <a:pt x="11644" y="581"/>
                    <a:pt x="19808" y="-2657"/>
                    <a:pt x="20522" y="3108"/>
                  </a:cubicBezTo>
                  <a:cubicBezTo>
                    <a:pt x="20760" y="6880"/>
                    <a:pt x="17665" y="11150"/>
                    <a:pt x="17665" y="11150"/>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29" name="Shape 2831"/>
            <p:cNvSpPr/>
            <p:nvPr/>
          </p:nvSpPr>
          <p:spPr>
            <a:xfrm>
              <a:off x="5414176" y="9396747"/>
              <a:ext cx="158124" cy="136030"/>
            </a:xfrm>
            <a:custGeom>
              <a:avLst/>
              <a:gdLst/>
              <a:ahLst/>
              <a:cxnLst>
                <a:cxn ang="0">
                  <a:pos x="wd2" y="hd2"/>
                </a:cxn>
                <a:cxn ang="5400000">
                  <a:pos x="wd2" y="hd2"/>
                </a:cxn>
                <a:cxn ang="10800000">
                  <a:pos x="wd2" y="hd2"/>
                </a:cxn>
                <a:cxn ang="16200000">
                  <a:pos x="wd2" y="hd2"/>
                </a:cxn>
              </a:cxnLst>
              <a:rect l="0" t="0" r="r" b="b"/>
              <a:pathLst>
                <a:path w="21600" h="21600" extrusionOk="0">
                  <a:moveTo>
                    <a:pt x="18288" y="5358"/>
                  </a:moveTo>
                  <a:cubicBezTo>
                    <a:pt x="18288" y="9209"/>
                    <a:pt x="18288" y="9209"/>
                    <a:pt x="18288" y="9209"/>
                  </a:cubicBezTo>
                  <a:cubicBezTo>
                    <a:pt x="17028" y="9209"/>
                    <a:pt x="17028" y="9209"/>
                    <a:pt x="17028" y="9209"/>
                  </a:cubicBezTo>
                  <a:cubicBezTo>
                    <a:pt x="17028" y="5358"/>
                    <a:pt x="17028" y="5358"/>
                    <a:pt x="17028" y="5358"/>
                  </a:cubicBezTo>
                  <a:cubicBezTo>
                    <a:pt x="13464" y="5358"/>
                    <a:pt x="13464" y="5358"/>
                    <a:pt x="13464" y="5358"/>
                  </a:cubicBezTo>
                  <a:cubicBezTo>
                    <a:pt x="13464" y="3851"/>
                    <a:pt x="13464" y="3851"/>
                    <a:pt x="13464" y="3851"/>
                  </a:cubicBezTo>
                  <a:cubicBezTo>
                    <a:pt x="17028" y="3851"/>
                    <a:pt x="17028" y="3851"/>
                    <a:pt x="17028" y="3851"/>
                  </a:cubicBezTo>
                  <a:cubicBezTo>
                    <a:pt x="17028" y="0"/>
                    <a:pt x="17028" y="0"/>
                    <a:pt x="17028" y="0"/>
                  </a:cubicBezTo>
                  <a:cubicBezTo>
                    <a:pt x="18288" y="0"/>
                    <a:pt x="18288" y="0"/>
                    <a:pt x="18288" y="0"/>
                  </a:cubicBezTo>
                  <a:cubicBezTo>
                    <a:pt x="18288" y="3851"/>
                    <a:pt x="18288" y="3851"/>
                    <a:pt x="18288" y="3851"/>
                  </a:cubicBezTo>
                  <a:cubicBezTo>
                    <a:pt x="21600" y="3851"/>
                    <a:pt x="21600" y="3851"/>
                    <a:pt x="21600" y="3851"/>
                  </a:cubicBezTo>
                  <a:cubicBezTo>
                    <a:pt x="21600" y="5358"/>
                    <a:pt x="21600" y="5358"/>
                    <a:pt x="21600" y="5358"/>
                  </a:cubicBezTo>
                  <a:lnTo>
                    <a:pt x="18288" y="5358"/>
                  </a:lnTo>
                  <a:close/>
                  <a:moveTo>
                    <a:pt x="8892" y="1507"/>
                  </a:moveTo>
                  <a:cubicBezTo>
                    <a:pt x="10152" y="2386"/>
                    <a:pt x="10944" y="3558"/>
                    <a:pt x="10944" y="5358"/>
                  </a:cubicBezTo>
                  <a:cubicBezTo>
                    <a:pt x="10944" y="6530"/>
                    <a:pt x="10152" y="7702"/>
                    <a:pt x="9144" y="8581"/>
                  </a:cubicBezTo>
                  <a:cubicBezTo>
                    <a:pt x="8136" y="9502"/>
                    <a:pt x="8136" y="9795"/>
                    <a:pt x="8136" y="10381"/>
                  </a:cubicBezTo>
                  <a:cubicBezTo>
                    <a:pt x="8136" y="10967"/>
                    <a:pt x="9144" y="12140"/>
                    <a:pt x="9648" y="12433"/>
                  </a:cubicBezTo>
                  <a:cubicBezTo>
                    <a:pt x="11196" y="13647"/>
                    <a:pt x="11448" y="14819"/>
                    <a:pt x="11448" y="16577"/>
                  </a:cubicBezTo>
                  <a:cubicBezTo>
                    <a:pt x="11448" y="18963"/>
                    <a:pt x="9648" y="21600"/>
                    <a:pt x="5832" y="21600"/>
                  </a:cubicBezTo>
                  <a:cubicBezTo>
                    <a:pt x="2772" y="21600"/>
                    <a:pt x="0" y="19842"/>
                    <a:pt x="0" y="17456"/>
                  </a:cubicBezTo>
                  <a:cubicBezTo>
                    <a:pt x="0" y="15112"/>
                    <a:pt x="2520" y="12726"/>
                    <a:pt x="5580" y="12726"/>
                  </a:cubicBezTo>
                  <a:cubicBezTo>
                    <a:pt x="6084" y="12726"/>
                    <a:pt x="6336" y="12726"/>
                    <a:pt x="6588" y="12726"/>
                  </a:cubicBezTo>
                  <a:cubicBezTo>
                    <a:pt x="6336" y="12433"/>
                    <a:pt x="5832" y="11846"/>
                    <a:pt x="5832" y="10967"/>
                  </a:cubicBezTo>
                  <a:cubicBezTo>
                    <a:pt x="5832" y="10674"/>
                    <a:pt x="6084" y="10088"/>
                    <a:pt x="6084" y="9795"/>
                  </a:cubicBezTo>
                  <a:cubicBezTo>
                    <a:pt x="6084" y="9795"/>
                    <a:pt x="5832" y="9795"/>
                    <a:pt x="5580" y="9795"/>
                  </a:cubicBezTo>
                  <a:cubicBezTo>
                    <a:pt x="3024" y="9795"/>
                    <a:pt x="1260" y="7702"/>
                    <a:pt x="1260" y="5023"/>
                  </a:cubicBezTo>
                  <a:cubicBezTo>
                    <a:pt x="1260" y="2386"/>
                    <a:pt x="3816" y="0"/>
                    <a:pt x="6336" y="0"/>
                  </a:cubicBezTo>
                  <a:cubicBezTo>
                    <a:pt x="7632" y="0"/>
                    <a:pt x="11952" y="0"/>
                    <a:pt x="11952" y="0"/>
                  </a:cubicBezTo>
                  <a:cubicBezTo>
                    <a:pt x="10692" y="1507"/>
                    <a:pt x="10692" y="1507"/>
                    <a:pt x="10692" y="1507"/>
                  </a:cubicBezTo>
                  <a:lnTo>
                    <a:pt x="8892" y="1507"/>
                  </a:lnTo>
                  <a:close/>
                  <a:moveTo>
                    <a:pt x="6336" y="13647"/>
                  </a:moveTo>
                  <a:cubicBezTo>
                    <a:pt x="4068" y="13312"/>
                    <a:pt x="2016" y="15112"/>
                    <a:pt x="2016" y="16870"/>
                  </a:cubicBezTo>
                  <a:cubicBezTo>
                    <a:pt x="2016" y="18670"/>
                    <a:pt x="3816" y="20135"/>
                    <a:pt x="5832" y="20135"/>
                  </a:cubicBezTo>
                  <a:cubicBezTo>
                    <a:pt x="8892" y="20135"/>
                    <a:pt x="10152" y="18963"/>
                    <a:pt x="10152" y="16870"/>
                  </a:cubicBezTo>
                  <a:cubicBezTo>
                    <a:pt x="10152" y="16870"/>
                    <a:pt x="10152" y="16577"/>
                    <a:pt x="9900" y="16284"/>
                  </a:cubicBezTo>
                  <a:cubicBezTo>
                    <a:pt x="9648" y="15112"/>
                    <a:pt x="8892" y="14819"/>
                    <a:pt x="7632" y="13647"/>
                  </a:cubicBezTo>
                  <a:cubicBezTo>
                    <a:pt x="7344" y="13647"/>
                    <a:pt x="6840" y="13647"/>
                    <a:pt x="6336" y="13647"/>
                  </a:cubicBezTo>
                  <a:close/>
                  <a:moveTo>
                    <a:pt x="8892" y="5358"/>
                  </a:moveTo>
                  <a:cubicBezTo>
                    <a:pt x="8640" y="2972"/>
                    <a:pt x="7092" y="1214"/>
                    <a:pt x="5580" y="1214"/>
                  </a:cubicBezTo>
                  <a:cubicBezTo>
                    <a:pt x="4068" y="1214"/>
                    <a:pt x="3024" y="2972"/>
                    <a:pt x="3276" y="5023"/>
                  </a:cubicBezTo>
                  <a:cubicBezTo>
                    <a:pt x="3564" y="7409"/>
                    <a:pt x="5076" y="9209"/>
                    <a:pt x="6588" y="9209"/>
                  </a:cubicBezTo>
                  <a:cubicBezTo>
                    <a:pt x="7884" y="9209"/>
                    <a:pt x="9144" y="7409"/>
                    <a:pt x="8892" y="5358"/>
                  </a:cubicBezTo>
                  <a:close/>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30" name="Shape 2833"/>
            <p:cNvSpPr/>
            <p:nvPr/>
          </p:nvSpPr>
          <p:spPr>
            <a:xfrm>
              <a:off x="938880" y="9399423"/>
              <a:ext cx="61136" cy="130679"/>
            </a:xfrm>
            <a:custGeom>
              <a:avLst/>
              <a:gdLst/>
              <a:ahLst/>
              <a:cxnLst>
                <a:cxn ang="0">
                  <a:pos x="wd2" y="hd2"/>
                </a:cxn>
                <a:cxn ang="5400000">
                  <a:pos x="wd2" y="hd2"/>
                </a:cxn>
                <a:cxn ang="10800000">
                  <a:pos x="wd2" y="hd2"/>
                </a:cxn>
                <a:cxn ang="16200000">
                  <a:pos x="wd2" y="hd2"/>
                </a:cxn>
              </a:cxnLst>
              <a:rect l="0" t="0" r="r" b="b"/>
              <a:pathLst>
                <a:path w="21600" h="21367" extrusionOk="0">
                  <a:moveTo>
                    <a:pt x="21600" y="16"/>
                  </a:moveTo>
                  <a:cubicBezTo>
                    <a:pt x="21600" y="1261"/>
                    <a:pt x="21600" y="3539"/>
                    <a:pt x="21600" y="3539"/>
                  </a:cubicBezTo>
                  <a:cubicBezTo>
                    <a:pt x="21600" y="3539"/>
                    <a:pt x="16257" y="3290"/>
                    <a:pt x="15112" y="4286"/>
                  </a:cubicBezTo>
                  <a:cubicBezTo>
                    <a:pt x="14044" y="4784"/>
                    <a:pt x="14578" y="6279"/>
                    <a:pt x="14578" y="7311"/>
                  </a:cubicBezTo>
                  <a:cubicBezTo>
                    <a:pt x="16791" y="7311"/>
                    <a:pt x="19463" y="7311"/>
                    <a:pt x="21600" y="7311"/>
                  </a:cubicBezTo>
                  <a:cubicBezTo>
                    <a:pt x="21066" y="8805"/>
                    <a:pt x="20531" y="9553"/>
                    <a:pt x="20531" y="10834"/>
                  </a:cubicBezTo>
                  <a:cubicBezTo>
                    <a:pt x="18394" y="10834"/>
                    <a:pt x="14578" y="10834"/>
                    <a:pt x="14578" y="10834"/>
                  </a:cubicBezTo>
                  <a:cubicBezTo>
                    <a:pt x="14578" y="21367"/>
                    <a:pt x="14578" y="21367"/>
                    <a:pt x="14578" y="21367"/>
                  </a:cubicBezTo>
                  <a:cubicBezTo>
                    <a:pt x="14578" y="21367"/>
                    <a:pt x="7632" y="21367"/>
                    <a:pt x="4350" y="21367"/>
                  </a:cubicBezTo>
                  <a:cubicBezTo>
                    <a:pt x="4350" y="18129"/>
                    <a:pt x="4350" y="14357"/>
                    <a:pt x="4350" y="10834"/>
                  </a:cubicBezTo>
                  <a:cubicBezTo>
                    <a:pt x="2748" y="10834"/>
                    <a:pt x="1679" y="10834"/>
                    <a:pt x="0" y="10834"/>
                  </a:cubicBezTo>
                  <a:cubicBezTo>
                    <a:pt x="0" y="9553"/>
                    <a:pt x="0" y="8557"/>
                    <a:pt x="0" y="7311"/>
                  </a:cubicBezTo>
                  <a:cubicBezTo>
                    <a:pt x="1679" y="7311"/>
                    <a:pt x="2748" y="7311"/>
                    <a:pt x="4350" y="7311"/>
                  </a:cubicBezTo>
                  <a:cubicBezTo>
                    <a:pt x="4885" y="5033"/>
                    <a:pt x="4885" y="2542"/>
                    <a:pt x="7632" y="1261"/>
                  </a:cubicBezTo>
                  <a:cubicBezTo>
                    <a:pt x="10304" y="-233"/>
                    <a:pt x="12975" y="16"/>
                    <a:pt x="21600" y="16"/>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31" name="Shape 2834"/>
            <p:cNvSpPr/>
            <p:nvPr/>
          </p:nvSpPr>
          <p:spPr>
            <a:xfrm>
              <a:off x="4315173" y="9388955"/>
              <a:ext cx="152691" cy="151615"/>
            </a:xfrm>
            <a:custGeom>
              <a:avLst/>
              <a:gdLst/>
              <a:ahLst/>
              <a:cxnLst>
                <a:cxn ang="0">
                  <a:pos x="wd2" y="hd2"/>
                </a:cxn>
                <a:cxn ang="5400000">
                  <a:pos x="wd2" y="hd2"/>
                </a:cxn>
                <a:cxn ang="10800000">
                  <a:pos x="wd2" y="hd2"/>
                </a:cxn>
                <a:cxn ang="16200000">
                  <a:pos x="wd2" y="hd2"/>
                </a:cxn>
              </a:cxnLst>
              <a:rect l="0" t="0" r="r" b="b"/>
              <a:pathLst>
                <a:path w="21600" h="21600" extrusionOk="0">
                  <a:moveTo>
                    <a:pt x="10926" y="0"/>
                  </a:moveTo>
                  <a:cubicBezTo>
                    <a:pt x="4816" y="0"/>
                    <a:pt x="0" y="4824"/>
                    <a:pt x="0" y="10944"/>
                  </a:cubicBezTo>
                  <a:cubicBezTo>
                    <a:pt x="0" y="15264"/>
                    <a:pt x="2803" y="19080"/>
                    <a:pt x="6613" y="20844"/>
                  </a:cubicBezTo>
                  <a:cubicBezTo>
                    <a:pt x="6613" y="20088"/>
                    <a:pt x="6613" y="19080"/>
                    <a:pt x="6865" y="18324"/>
                  </a:cubicBezTo>
                  <a:cubicBezTo>
                    <a:pt x="6865" y="17532"/>
                    <a:pt x="8122" y="12456"/>
                    <a:pt x="8122" y="12456"/>
                  </a:cubicBezTo>
                  <a:cubicBezTo>
                    <a:pt x="8122" y="12456"/>
                    <a:pt x="7871" y="11700"/>
                    <a:pt x="7871" y="10692"/>
                  </a:cubicBezTo>
                  <a:cubicBezTo>
                    <a:pt x="7871" y="9144"/>
                    <a:pt x="8626" y="7884"/>
                    <a:pt x="9919" y="7884"/>
                  </a:cubicBezTo>
                  <a:cubicBezTo>
                    <a:pt x="10926" y="7884"/>
                    <a:pt x="11429" y="8640"/>
                    <a:pt x="11429" y="9396"/>
                  </a:cubicBezTo>
                  <a:cubicBezTo>
                    <a:pt x="11429" y="10404"/>
                    <a:pt x="10674" y="11952"/>
                    <a:pt x="10423" y="13464"/>
                  </a:cubicBezTo>
                  <a:cubicBezTo>
                    <a:pt x="10171" y="14508"/>
                    <a:pt x="10926" y="15516"/>
                    <a:pt x="12184" y="15516"/>
                  </a:cubicBezTo>
                  <a:cubicBezTo>
                    <a:pt x="14232" y="15516"/>
                    <a:pt x="15490" y="12708"/>
                    <a:pt x="15490" y="9648"/>
                  </a:cubicBezTo>
                  <a:cubicBezTo>
                    <a:pt x="15490" y="7380"/>
                    <a:pt x="13981" y="5580"/>
                    <a:pt x="10926" y="5580"/>
                  </a:cubicBezTo>
                  <a:cubicBezTo>
                    <a:pt x="7619" y="5580"/>
                    <a:pt x="5571" y="7884"/>
                    <a:pt x="5571" y="10692"/>
                  </a:cubicBezTo>
                  <a:cubicBezTo>
                    <a:pt x="5571" y="11700"/>
                    <a:pt x="5822" y="12456"/>
                    <a:pt x="6325" y="12960"/>
                  </a:cubicBezTo>
                  <a:cubicBezTo>
                    <a:pt x="6613" y="12960"/>
                    <a:pt x="6613" y="13212"/>
                    <a:pt x="6613" y="13464"/>
                  </a:cubicBezTo>
                  <a:cubicBezTo>
                    <a:pt x="6613" y="13752"/>
                    <a:pt x="6325" y="14256"/>
                    <a:pt x="6325" y="14256"/>
                  </a:cubicBezTo>
                  <a:cubicBezTo>
                    <a:pt x="6325" y="14508"/>
                    <a:pt x="6074" y="14760"/>
                    <a:pt x="5822" y="14508"/>
                  </a:cubicBezTo>
                  <a:cubicBezTo>
                    <a:pt x="4313" y="14004"/>
                    <a:pt x="3558" y="12204"/>
                    <a:pt x="3558" y="10404"/>
                  </a:cubicBezTo>
                  <a:cubicBezTo>
                    <a:pt x="3558" y="7380"/>
                    <a:pt x="6074" y="3564"/>
                    <a:pt x="11429" y="3564"/>
                  </a:cubicBezTo>
                  <a:cubicBezTo>
                    <a:pt x="15490" y="3564"/>
                    <a:pt x="18293" y="6624"/>
                    <a:pt x="18293" y="9900"/>
                  </a:cubicBezTo>
                  <a:cubicBezTo>
                    <a:pt x="18293" y="14256"/>
                    <a:pt x="15742" y="17280"/>
                    <a:pt x="12435" y="17280"/>
                  </a:cubicBezTo>
                  <a:cubicBezTo>
                    <a:pt x="11177" y="17280"/>
                    <a:pt x="10171" y="16776"/>
                    <a:pt x="9668" y="16020"/>
                  </a:cubicBezTo>
                  <a:cubicBezTo>
                    <a:pt x="9668" y="16020"/>
                    <a:pt x="9129" y="18576"/>
                    <a:pt x="8877" y="19080"/>
                  </a:cubicBezTo>
                  <a:cubicBezTo>
                    <a:pt x="8626" y="19836"/>
                    <a:pt x="8374" y="20592"/>
                    <a:pt x="7871" y="21348"/>
                  </a:cubicBezTo>
                  <a:cubicBezTo>
                    <a:pt x="8877" y="21600"/>
                    <a:pt x="9919" y="21600"/>
                    <a:pt x="10926" y="21600"/>
                  </a:cubicBezTo>
                  <a:cubicBezTo>
                    <a:pt x="16748" y="21600"/>
                    <a:pt x="21600" y="16776"/>
                    <a:pt x="21600" y="10944"/>
                  </a:cubicBezTo>
                  <a:cubicBezTo>
                    <a:pt x="21600" y="4824"/>
                    <a:pt x="16748" y="0"/>
                    <a:pt x="10926" y="0"/>
                  </a:cubicBezTo>
                </a:path>
              </a:pathLst>
            </a:custGeom>
            <a:grpFill/>
            <a:ln w="12700">
              <a:miter lim="400000"/>
            </a:ln>
          </p:spPr>
          <p:txBody>
            <a:bodyPr lIns="30475" rIns="30475" anchor="ctr"/>
            <a:lstStyle/>
            <a:p>
              <a:pPr>
                <a:defRPr>
                  <a:latin typeface="Roboto"/>
                  <a:ea typeface="Roboto"/>
                  <a:cs typeface="Roboto"/>
                  <a:sym typeface="Roboto"/>
                </a:defRPr>
              </a:pPr>
              <a:endParaRPr sz="1200" dirty="0">
                <a:solidFill>
                  <a:schemeClr val="bg2"/>
                </a:solidFill>
              </a:endParaRPr>
            </a:p>
          </p:txBody>
        </p:sp>
        <p:sp>
          <p:nvSpPr>
            <p:cNvPr id="32" name="Freeform: Shape 129"/>
            <p:cNvSpPr/>
            <p:nvPr/>
          </p:nvSpPr>
          <p:spPr>
            <a:xfrm>
              <a:off x="2620365" y="9401126"/>
              <a:ext cx="127265" cy="127273"/>
            </a:xfrm>
            <a:custGeom>
              <a:avLst/>
              <a:gdLst/>
              <a:ahLst/>
              <a:cxnLst/>
              <a:rect l="l" t="t" r="r" b="b"/>
              <a:pathLst>
                <a:path w="195962" h="195976">
                  <a:moveTo>
                    <a:pt x="97989" y="65323"/>
                  </a:moveTo>
                  <a:cubicBezTo>
                    <a:pt x="91921" y="65393"/>
                    <a:pt x="86433" y="66884"/>
                    <a:pt x="81524" y="69794"/>
                  </a:cubicBezTo>
                  <a:cubicBezTo>
                    <a:pt x="76615" y="72704"/>
                    <a:pt x="72705" y="76614"/>
                    <a:pt x="69794" y="81524"/>
                  </a:cubicBezTo>
                  <a:cubicBezTo>
                    <a:pt x="66884" y="86433"/>
                    <a:pt x="65394" y="91921"/>
                    <a:pt x="65324" y="97988"/>
                  </a:cubicBezTo>
                  <a:cubicBezTo>
                    <a:pt x="65394" y="104056"/>
                    <a:pt x="66884" y="109544"/>
                    <a:pt x="69794" y="114453"/>
                  </a:cubicBezTo>
                  <a:cubicBezTo>
                    <a:pt x="72705" y="119363"/>
                    <a:pt x="76615" y="123273"/>
                    <a:pt x="81524" y="126183"/>
                  </a:cubicBezTo>
                  <a:cubicBezTo>
                    <a:pt x="86433" y="129093"/>
                    <a:pt x="91921" y="130583"/>
                    <a:pt x="97989" y="130654"/>
                  </a:cubicBezTo>
                  <a:cubicBezTo>
                    <a:pt x="104056" y="130583"/>
                    <a:pt x="109544" y="129093"/>
                    <a:pt x="114454" y="126183"/>
                  </a:cubicBezTo>
                  <a:cubicBezTo>
                    <a:pt x="119363" y="123273"/>
                    <a:pt x="123273" y="119363"/>
                    <a:pt x="126183" y="114453"/>
                  </a:cubicBezTo>
                  <a:cubicBezTo>
                    <a:pt x="129094" y="109544"/>
                    <a:pt x="130584" y="104056"/>
                    <a:pt x="130654" y="97988"/>
                  </a:cubicBezTo>
                  <a:lnTo>
                    <a:pt x="130652" y="97989"/>
                  </a:lnTo>
                  <a:cubicBezTo>
                    <a:pt x="130582" y="91922"/>
                    <a:pt x="129092" y="86434"/>
                    <a:pt x="126181" y="81525"/>
                  </a:cubicBezTo>
                  <a:cubicBezTo>
                    <a:pt x="123271" y="76616"/>
                    <a:pt x="119361" y="72706"/>
                    <a:pt x="114452" y="69795"/>
                  </a:cubicBezTo>
                  <a:cubicBezTo>
                    <a:pt x="109543" y="66885"/>
                    <a:pt x="104055" y="65394"/>
                    <a:pt x="97989" y="65323"/>
                  </a:cubicBezTo>
                  <a:close/>
                  <a:moveTo>
                    <a:pt x="97988" y="47726"/>
                  </a:moveTo>
                  <a:cubicBezTo>
                    <a:pt x="107365" y="47831"/>
                    <a:pt x="115830" y="50114"/>
                    <a:pt x="123382" y="54576"/>
                  </a:cubicBezTo>
                  <a:cubicBezTo>
                    <a:pt x="130933" y="59037"/>
                    <a:pt x="136940" y="65044"/>
                    <a:pt x="141401" y="72596"/>
                  </a:cubicBezTo>
                  <a:cubicBezTo>
                    <a:pt x="145863" y="80147"/>
                    <a:pt x="148146" y="88612"/>
                    <a:pt x="148251" y="97989"/>
                  </a:cubicBezTo>
                  <a:cubicBezTo>
                    <a:pt x="148146" y="107367"/>
                    <a:pt x="145863" y="115830"/>
                    <a:pt x="141401" y="123380"/>
                  </a:cubicBezTo>
                  <a:cubicBezTo>
                    <a:pt x="136940" y="130930"/>
                    <a:pt x="130933" y="136935"/>
                    <a:pt x="123382" y="141395"/>
                  </a:cubicBezTo>
                  <a:cubicBezTo>
                    <a:pt x="115830" y="145854"/>
                    <a:pt x="107365" y="148137"/>
                    <a:pt x="97988" y="148242"/>
                  </a:cubicBezTo>
                  <a:cubicBezTo>
                    <a:pt x="88611" y="148137"/>
                    <a:pt x="80147" y="145854"/>
                    <a:pt x="72597" y="141395"/>
                  </a:cubicBezTo>
                  <a:cubicBezTo>
                    <a:pt x="65047" y="136935"/>
                    <a:pt x="59042" y="130930"/>
                    <a:pt x="54583" y="123380"/>
                  </a:cubicBezTo>
                  <a:cubicBezTo>
                    <a:pt x="50123" y="115830"/>
                    <a:pt x="47841" y="107367"/>
                    <a:pt x="47735" y="97989"/>
                  </a:cubicBezTo>
                  <a:cubicBezTo>
                    <a:pt x="47841" y="88612"/>
                    <a:pt x="50123" y="80147"/>
                    <a:pt x="54583" y="72596"/>
                  </a:cubicBezTo>
                  <a:cubicBezTo>
                    <a:pt x="59042" y="65044"/>
                    <a:pt x="65047" y="59037"/>
                    <a:pt x="72597" y="54576"/>
                  </a:cubicBezTo>
                  <a:cubicBezTo>
                    <a:pt x="80147" y="50114"/>
                    <a:pt x="88611" y="47831"/>
                    <a:pt x="97988" y="47726"/>
                  </a:cubicBezTo>
                  <a:close/>
                  <a:moveTo>
                    <a:pt x="150291" y="33958"/>
                  </a:moveTo>
                  <a:cubicBezTo>
                    <a:pt x="153624" y="34040"/>
                    <a:pt x="156392" y="35182"/>
                    <a:pt x="158593" y="37384"/>
                  </a:cubicBezTo>
                  <a:cubicBezTo>
                    <a:pt x="160795" y="39586"/>
                    <a:pt x="161937" y="42353"/>
                    <a:pt x="162019" y="45686"/>
                  </a:cubicBezTo>
                  <a:cubicBezTo>
                    <a:pt x="161937" y="49019"/>
                    <a:pt x="160795" y="51786"/>
                    <a:pt x="158593" y="53988"/>
                  </a:cubicBezTo>
                  <a:cubicBezTo>
                    <a:pt x="156392" y="56190"/>
                    <a:pt x="153624" y="57332"/>
                    <a:pt x="150291" y="57414"/>
                  </a:cubicBezTo>
                  <a:cubicBezTo>
                    <a:pt x="146958" y="57332"/>
                    <a:pt x="144191" y="56190"/>
                    <a:pt x="141989" y="53988"/>
                  </a:cubicBezTo>
                  <a:cubicBezTo>
                    <a:pt x="139787" y="51786"/>
                    <a:pt x="138645" y="49019"/>
                    <a:pt x="138563" y="45686"/>
                  </a:cubicBezTo>
                  <a:cubicBezTo>
                    <a:pt x="138645" y="42353"/>
                    <a:pt x="139787" y="39586"/>
                    <a:pt x="141989" y="37384"/>
                  </a:cubicBezTo>
                  <a:cubicBezTo>
                    <a:pt x="144191" y="35182"/>
                    <a:pt x="146958" y="34040"/>
                    <a:pt x="150291" y="33958"/>
                  </a:cubicBezTo>
                  <a:close/>
                  <a:moveTo>
                    <a:pt x="79519" y="17505"/>
                  </a:moveTo>
                  <a:cubicBezTo>
                    <a:pt x="72180" y="17478"/>
                    <a:pt x="64919" y="17736"/>
                    <a:pt x="57736" y="18276"/>
                  </a:cubicBezTo>
                  <a:cubicBezTo>
                    <a:pt x="50553" y="18817"/>
                    <a:pt x="44710" y="19916"/>
                    <a:pt x="40205" y="21572"/>
                  </a:cubicBezTo>
                  <a:cubicBezTo>
                    <a:pt x="37998" y="22447"/>
                    <a:pt x="35998" y="23474"/>
                    <a:pt x="34206" y="24652"/>
                  </a:cubicBezTo>
                  <a:cubicBezTo>
                    <a:pt x="32414" y="25831"/>
                    <a:pt x="30670" y="27273"/>
                    <a:pt x="28973" y="28978"/>
                  </a:cubicBezTo>
                  <a:cubicBezTo>
                    <a:pt x="27269" y="30675"/>
                    <a:pt x="25827" y="32419"/>
                    <a:pt x="24650" y="34211"/>
                  </a:cubicBezTo>
                  <a:cubicBezTo>
                    <a:pt x="23472" y="36002"/>
                    <a:pt x="22445" y="38000"/>
                    <a:pt x="21570" y="40204"/>
                  </a:cubicBezTo>
                  <a:cubicBezTo>
                    <a:pt x="19915" y="44707"/>
                    <a:pt x="18817" y="50549"/>
                    <a:pt x="18276" y="57732"/>
                  </a:cubicBezTo>
                  <a:cubicBezTo>
                    <a:pt x="17736" y="64916"/>
                    <a:pt x="17479" y="72177"/>
                    <a:pt x="17505" y="79518"/>
                  </a:cubicBezTo>
                  <a:cubicBezTo>
                    <a:pt x="17532" y="86858"/>
                    <a:pt x="17568" y="93016"/>
                    <a:pt x="17614" y="97989"/>
                  </a:cubicBezTo>
                  <a:cubicBezTo>
                    <a:pt x="17568" y="102963"/>
                    <a:pt x="17532" y="109119"/>
                    <a:pt x="17505" y="116458"/>
                  </a:cubicBezTo>
                  <a:cubicBezTo>
                    <a:pt x="17479" y="123798"/>
                    <a:pt x="17736" y="131058"/>
                    <a:pt x="18276" y="138241"/>
                  </a:cubicBezTo>
                  <a:cubicBezTo>
                    <a:pt x="18817" y="145424"/>
                    <a:pt x="19915" y="151268"/>
                    <a:pt x="21570" y="155772"/>
                  </a:cubicBezTo>
                  <a:cubicBezTo>
                    <a:pt x="22445" y="157979"/>
                    <a:pt x="23472" y="159979"/>
                    <a:pt x="24650" y="161771"/>
                  </a:cubicBezTo>
                  <a:cubicBezTo>
                    <a:pt x="25827" y="163563"/>
                    <a:pt x="27269" y="165308"/>
                    <a:pt x="28973" y="167004"/>
                  </a:cubicBezTo>
                  <a:cubicBezTo>
                    <a:pt x="30670" y="168708"/>
                    <a:pt x="32414" y="170150"/>
                    <a:pt x="34206" y="171328"/>
                  </a:cubicBezTo>
                  <a:cubicBezTo>
                    <a:pt x="35998" y="172506"/>
                    <a:pt x="37998" y="173532"/>
                    <a:pt x="40205" y="174407"/>
                  </a:cubicBezTo>
                  <a:cubicBezTo>
                    <a:pt x="44710" y="176062"/>
                    <a:pt x="50553" y="177160"/>
                    <a:pt x="57736" y="177701"/>
                  </a:cubicBezTo>
                  <a:cubicBezTo>
                    <a:pt x="64919" y="178241"/>
                    <a:pt x="72180" y="178498"/>
                    <a:pt x="79519" y="178472"/>
                  </a:cubicBezTo>
                  <a:cubicBezTo>
                    <a:pt x="86858" y="178445"/>
                    <a:pt x="93014" y="178409"/>
                    <a:pt x="97988" y="178364"/>
                  </a:cubicBezTo>
                  <a:cubicBezTo>
                    <a:pt x="102962" y="178409"/>
                    <a:pt x="109119" y="178445"/>
                    <a:pt x="116459" y="178472"/>
                  </a:cubicBezTo>
                  <a:cubicBezTo>
                    <a:pt x="123800" y="178498"/>
                    <a:pt x="131062" y="178241"/>
                    <a:pt x="138245" y="177701"/>
                  </a:cubicBezTo>
                  <a:cubicBezTo>
                    <a:pt x="145428" y="177160"/>
                    <a:pt x="151271" y="176062"/>
                    <a:pt x="155773" y="174407"/>
                  </a:cubicBezTo>
                  <a:cubicBezTo>
                    <a:pt x="157977" y="173532"/>
                    <a:pt x="159975" y="172506"/>
                    <a:pt x="161766" y="171328"/>
                  </a:cubicBezTo>
                  <a:cubicBezTo>
                    <a:pt x="163558" y="170150"/>
                    <a:pt x="165302" y="168708"/>
                    <a:pt x="166999" y="167004"/>
                  </a:cubicBezTo>
                  <a:cubicBezTo>
                    <a:pt x="168705" y="165308"/>
                    <a:pt x="170146" y="163563"/>
                    <a:pt x="171325" y="161771"/>
                  </a:cubicBezTo>
                  <a:cubicBezTo>
                    <a:pt x="172503" y="159979"/>
                    <a:pt x="173530" y="157979"/>
                    <a:pt x="174406" y="155772"/>
                  </a:cubicBezTo>
                  <a:cubicBezTo>
                    <a:pt x="176062" y="151268"/>
                    <a:pt x="177160" y="145424"/>
                    <a:pt x="177701" y="138241"/>
                  </a:cubicBezTo>
                  <a:cubicBezTo>
                    <a:pt x="178242" y="131058"/>
                    <a:pt x="178499" y="123798"/>
                    <a:pt x="178472" y="116458"/>
                  </a:cubicBezTo>
                  <a:cubicBezTo>
                    <a:pt x="178446" y="109119"/>
                    <a:pt x="178409" y="102963"/>
                    <a:pt x="178364" y="97989"/>
                  </a:cubicBezTo>
                  <a:cubicBezTo>
                    <a:pt x="178409" y="93016"/>
                    <a:pt x="178446" y="86858"/>
                    <a:pt x="178472" y="79518"/>
                  </a:cubicBezTo>
                  <a:cubicBezTo>
                    <a:pt x="178499" y="72177"/>
                    <a:pt x="178242" y="64916"/>
                    <a:pt x="177701" y="57732"/>
                  </a:cubicBezTo>
                  <a:cubicBezTo>
                    <a:pt x="177160" y="50549"/>
                    <a:pt x="176062" y="44707"/>
                    <a:pt x="174406" y="40204"/>
                  </a:cubicBezTo>
                  <a:cubicBezTo>
                    <a:pt x="173530" y="38000"/>
                    <a:pt x="172503" y="36002"/>
                    <a:pt x="171325" y="34211"/>
                  </a:cubicBezTo>
                  <a:cubicBezTo>
                    <a:pt x="170146" y="32419"/>
                    <a:pt x="168705" y="30675"/>
                    <a:pt x="166999" y="28978"/>
                  </a:cubicBezTo>
                  <a:cubicBezTo>
                    <a:pt x="165302" y="27273"/>
                    <a:pt x="163558" y="25831"/>
                    <a:pt x="161766" y="24652"/>
                  </a:cubicBezTo>
                  <a:cubicBezTo>
                    <a:pt x="159975" y="23474"/>
                    <a:pt x="157977" y="22447"/>
                    <a:pt x="155773" y="21572"/>
                  </a:cubicBezTo>
                  <a:cubicBezTo>
                    <a:pt x="151271" y="19916"/>
                    <a:pt x="145428" y="18817"/>
                    <a:pt x="138245" y="18276"/>
                  </a:cubicBezTo>
                  <a:cubicBezTo>
                    <a:pt x="131062" y="17736"/>
                    <a:pt x="123800" y="17478"/>
                    <a:pt x="116459" y="17505"/>
                  </a:cubicBezTo>
                  <a:cubicBezTo>
                    <a:pt x="109119" y="17531"/>
                    <a:pt x="102962" y="17568"/>
                    <a:pt x="97988" y="17613"/>
                  </a:cubicBezTo>
                  <a:cubicBezTo>
                    <a:pt x="93014" y="17568"/>
                    <a:pt x="86858" y="17531"/>
                    <a:pt x="79519" y="17505"/>
                  </a:cubicBezTo>
                  <a:close/>
                  <a:moveTo>
                    <a:pt x="97988" y="10"/>
                  </a:moveTo>
                  <a:cubicBezTo>
                    <a:pt x="104745" y="-11"/>
                    <a:pt x="111486" y="2"/>
                    <a:pt x="118211" y="49"/>
                  </a:cubicBezTo>
                  <a:cubicBezTo>
                    <a:pt x="124937" y="96"/>
                    <a:pt x="131678" y="300"/>
                    <a:pt x="138435" y="662"/>
                  </a:cubicBezTo>
                  <a:cubicBezTo>
                    <a:pt x="146289" y="938"/>
                    <a:pt x="153658" y="2234"/>
                    <a:pt x="160544" y="4549"/>
                  </a:cubicBezTo>
                  <a:cubicBezTo>
                    <a:pt x="167430" y="6865"/>
                    <a:pt x="173753" y="10837"/>
                    <a:pt x="179511" y="16466"/>
                  </a:cubicBezTo>
                  <a:cubicBezTo>
                    <a:pt x="185140" y="22225"/>
                    <a:pt x="189112" y="28547"/>
                    <a:pt x="191428" y="35433"/>
                  </a:cubicBezTo>
                  <a:cubicBezTo>
                    <a:pt x="193743" y="42319"/>
                    <a:pt x="195039" y="49688"/>
                    <a:pt x="195315" y="57542"/>
                  </a:cubicBezTo>
                  <a:cubicBezTo>
                    <a:pt x="195676" y="64299"/>
                    <a:pt x="195878" y="71040"/>
                    <a:pt x="195920" y="77766"/>
                  </a:cubicBezTo>
                  <a:cubicBezTo>
                    <a:pt x="195963" y="84491"/>
                    <a:pt x="195973" y="91232"/>
                    <a:pt x="195952" y="97989"/>
                  </a:cubicBezTo>
                  <a:cubicBezTo>
                    <a:pt x="195973" y="104747"/>
                    <a:pt x="195963" y="111488"/>
                    <a:pt x="195920" y="118212"/>
                  </a:cubicBezTo>
                  <a:cubicBezTo>
                    <a:pt x="195878" y="124936"/>
                    <a:pt x="195676" y="131675"/>
                    <a:pt x="195315" y="138428"/>
                  </a:cubicBezTo>
                  <a:cubicBezTo>
                    <a:pt x="195039" y="146284"/>
                    <a:pt x="193743" y="153656"/>
                    <a:pt x="191428" y="160544"/>
                  </a:cubicBezTo>
                  <a:cubicBezTo>
                    <a:pt x="189112" y="167432"/>
                    <a:pt x="185140" y="173754"/>
                    <a:pt x="179511" y="179511"/>
                  </a:cubicBezTo>
                  <a:cubicBezTo>
                    <a:pt x="173753" y="185140"/>
                    <a:pt x="167430" y="189112"/>
                    <a:pt x="160544" y="191427"/>
                  </a:cubicBezTo>
                  <a:cubicBezTo>
                    <a:pt x="153658" y="193743"/>
                    <a:pt x="146289" y="195038"/>
                    <a:pt x="138435" y="195315"/>
                  </a:cubicBezTo>
                  <a:cubicBezTo>
                    <a:pt x="131678" y="195676"/>
                    <a:pt x="124937" y="195881"/>
                    <a:pt x="118211" y="195928"/>
                  </a:cubicBezTo>
                  <a:cubicBezTo>
                    <a:pt x="111486" y="195975"/>
                    <a:pt x="104745" y="195988"/>
                    <a:pt x="97988" y="195967"/>
                  </a:cubicBezTo>
                  <a:cubicBezTo>
                    <a:pt x="91230" y="195988"/>
                    <a:pt x="84490" y="195975"/>
                    <a:pt x="77765" y="195928"/>
                  </a:cubicBezTo>
                  <a:cubicBezTo>
                    <a:pt x="71041" y="195881"/>
                    <a:pt x="64302" y="195676"/>
                    <a:pt x="57549" y="195315"/>
                  </a:cubicBezTo>
                  <a:cubicBezTo>
                    <a:pt x="49693" y="195038"/>
                    <a:pt x="42321" y="193743"/>
                    <a:pt x="35433" y="191427"/>
                  </a:cubicBezTo>
                  <a:cubicBezTo>
                    <a:pt x="28545" y="189112"/>
                    <a:pt x="22223" y="185140"/>
                    <a:pt x="16467" y="179511"/>
                  </a:cubicBezTo>
                  <a:cubicBezTo>
                    <a:pt x="10838" y="173754"/>
                    <a:pt x="6865" y="167432"/>
                    <a:pt x="4550" y="160544"/>
                  </a:cubicBezTo>
                  <a:cubicBezTo>
                    <a:pt x="2235" y="153656"/>
                    <a:pt x="939" y="146284"/>
                    <a:pt x="663" y="138428"/>
                  </a:cubicBezTo>
                  <a:cubicBezTo>
                    <a:pt x="301" y="131675"/>
                    <a:pt x="96" y="124936"/>
                    <a:pt x="49" y="118212"/>
                  </a:cubicBezTo>
                  <a:cubicBezTo>
                    <a:pt x="2" y="111488"/>
                    <a:pt x="-11" y="104747"/>
                    <a:pt x="10" y="97989"/>
                  </a:cubicBezTo>
                  <a:cubicBezTo>
                    <a:pt x="-11" y="91232"/>
                    <a:pt x="2" y="84491"/>
                    <a:pt x="49" y="77766"/>
                  </a:cubicBezTo>
                  <a:cubicBezTo>
                    <a:pt x="96" y="71040"/>
                    <a:pt x="301" y="64299"/>
                    <a:pt x="663" y="57542"/>
                  </a:cubicBezTo>
                  <a:cubicBezTo>
                    <a:pt x="939" y="49688"/>
                    <a:pt x="2235" y="42319"/>
                    <a:pt x="4550" y="35433"/>
                  </a:cubicBezTo>
                  <a:cubicBezTo>
                    <a:pt x="6865" y="28547"/>
                    <a:pt x="10838" y="22225"/>
                    <a:pt x="16467" y="16466"/>
                  </a:cubicBezTo>
                  <a:cubicBezTo>
                    <a:pt x="22223" y="10837"/>
                    <a:pt x="28545" y="6865"/>
                    <a:pt x="35433" y="4549"/>
                  </a:cubicBezTo>
                  <a:cubicBezTo>
                    <a:pt x="42321" y="2234"/>
                    <a:pt x="49693" y="938"/>
                    <a:pt x="57549" y="662"/>
                  </a:cubicBezTo>
                  <a:cubicBezTo>
                    <a:pt x="64302" y="300"/>
                    <a:pt x="71041" y="96"/>
                    <a:pt x="77765" y="49"/>
                  </a:cubicBezTo>
                  <a:cubicBezTo>
                    <a:pt x="84490" y="2"/>
                    <a:pt x="91230" y="-11"/>
                    <a:pt x="97988"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bg2"/>
                </a:solidFill>
              </a:endParaRPr>
            </a:p>
          </p:txBody>
        </p:sp>
        <p:sp>
          <p:nvSpPr>
            <p:cNvPr id="33" name="Freeform: Shape 96"/>
            <p:cNvSpPr/>
            <p:nvPr/>
          </p:nvSpPr>
          <p:spPr>
            <a:xfrm>
              <a:off x="2042330" y="9398474"/>
              <a:ext cx="132578" cy="132577"/>
            </a:xfrm>
            <a:custGeom>
              <a:avLst/>
              <a:gdLst/>
              <a:ahLst/>
              <a:cxnLst/>
              <a:rect l="l" t="t" r="r" b="b"/>
              <a:pathLst>
                <a:path w="195927" h="195927">
                  <a:moveTo>
                    <a:pt x="95668" y="37616"/>
                  </a:moveTo>
                  <a:cubicBezTo>
                    <a:pt x="88132" y="37574"/>
                    <a:pt x="80740" y="38721"/>
                    <a:pt x="73492" y="41056"/>
                  </a:cubicBezTo>
                  <a:cubicBezTo>
                    <a:pt x="66244" y="43391"/>
                    <a:pt x="60222" y="47165"/>
                    <a:pt x="55426" y="52378"/>
                  </a:cubicBezTo>
                  <a:cubicBezTo>
                    <a:pt x="50630" y="57591"/>
                    <a:pt x="48142" y="64493"/>
                    <a:pt x="47962" y="73084"/>
                  </a:cubicBezTo>
                  <a:cubicBezTo>
                    <a:pt x="48023" y="80164"/>
                    <a:pt x="49487" y="85908"/>
                    <a:pt x="52355" y="90318"/>
                  </a:cubicBezTo>
                  <a:cubicBezTo>
                    <a:pt x="55223" y="94727"/>
                    <a:pt x="59125" y="98194"/>
                    <a:pt x="64062" y="100718"/>
                  </a:cubicBezTo>
                  <a:cubicBezTo>
                    <a:pt x="68999" y="103242"/>
                    <a:pt x="74602" y="105216"/>
                    <a:pt x="80871" y="106639"/>
                  </a:cubicBezTo>
                  <a:lnTo>
                    <a:pt x="99495" y="111232"/>
                  </a:lnTo>
                  <a:cubicBezTo>
                    <a:pt x="105227" y="112460"/>
                    <a:pt x="109707" y="113831"/>
                    <a:pt x="112936" y="115347"/>
                  </a:cubicBezTo>
                  <a:cubicBezTo>
                    <a:pt x="116165" y="116862"/>
                    <a:pt x="117807" y="119573"/>
                    <a:pt x="117863" y="123480"/>
                  </a:cubicBezTo>
                  <a:cubicBezTo>
                    <a:pt x="117794" y="126805"/>
                    <a:pt x="116114" y="129532"/>
                    <a:pt x="112824" y="131661"/>
                  </a:cubicBezTo>
                  <a:cubicBezTo>
                    <a:pt x="109534" y="133790"/>
                    <a:pt x="105049" y="134891"/>
                    <a:pt x="99367" y="134963"/>
                  </a:cubicBezTo>
                  <a:cubicBezTo>
                    <a:pt x="93558" y="134860"/>
                    <a:pt x="88873" y="133837"/>
                    <a:pt x="85312" y="131893"/>
                  </a:cubicBezTo>
                  <a:cubicBezTo>
                    <a:pt x="81751" y="129948"/>
                    <a:pt x="78772" y="127697"/>
                    <a:pt x="76375" y="125139"/>
                  </a:cubicBezTo>
                  <a:cubicBezTo>
                    <a:pt x="73978" y="122580"/>
                    <a:pt x="71621" y="120329"/>
                    <a:pt x="69303" y="118385"/>
                  </a:cubicBezTo>
                  <a:cubicBezTo>
                    <a:pt x="66986" y="116440"/>
                    <a:pt x="64167" y="115417"/>
                    <a:pt x="60845" y="115315"/>
                  </a:cubicBezTo>
                  <a:cubicBezTo>
                    <a:pt x="56402" y="115434"/>
                    <a:pt x="53138" y="116790"/>
                    <a:pt x="51055" y="119381"/>
                  </a:cubicBezTo>
                  <a:cubicBezTo>
                    <a:pt x="48971" y="121973"/>
                    <a:pt x="47940" y="125083"/>
                    <a:pt x="47962" y="128711"/>
                  </a:cubicBezTo>
                  <a:cubicBezTo>
                    <a:pt x="48080" y="134003"/>
                    <a:pt x="50507" y="138786"/>
                    <a:pt x="55242" y="143062"/>
                  </a:cubicBezTo>
                  <a:cubicBezTo>
                    <a:pt x="59976" y="147338"/>
                    <a:pt x="66305" y="150741"/>
                    <a:pt x="74229" y="153273"/>
                  </a:cubicBezTo>
                  <a:cubicBezTo>
                    <a:pt x="82152" y="155805"/>
                    <a:pt x="90957" y="157102"/>
                    <a:pt x="100643" y="157162"/>
                  </a:cubicBezTo>
                  <a:cubicBezTo>
                    <a:pt x="108797" y="157174"/>
                    <a:pt x="116583" y="155818"/>
                    <a:pt x="124000" y="153094"/>
                  </a:cubicBezTo>
                  <a:cubicBezTo>
                    <a:pt x="131417" y="150370"/>
                    <a:pt x="137502" y="146207"/>
                    <a:pt x="142255" y="140605"/>
                  </a:cubicBezTo>
                  <a:cubicBezTo>
                    <a:pt x="147007" y="135003"/>
                    <a:pt x="149464" y="127891"/>
                    <a:pt x="149625" y="119270"/>
                  </a:cubicBezTo>
                  <a:cubicBezTo>
                    <a:pt x="149470" y="111938"/>
                    <a:pt x="147384" y="106018"/>
                    <a:pt x="143365" y="101512"/>
                  </a:cubicBezTo>
                  <a:cubicBezTo>
                    <a:pt x="139346" y="97005"/>
                    <a:pt x="134321" y="93506"/>
                    <a:pt x="128289" y="91012"/>
                  </a:cubicBezTo>
                  <a:cubicBezTo>
                    <a:pt x="122258" y="88519"/>
                    <a:pt x="116146" y="86625"/>
                    <a:pt x="109954" y="85332"/>
                  </a:cubicBezTo>
                  <a:lnTo>
                    <a:pt x="96688" y="82270"/>
                  </a:lnTo>
                  <a:cubicBezTo>
                    <a:pt x="91740" y="81255"/>
                    <a:pt x="87701" y="80000"/>
                    <a:pt x="84570" y="78506"/>
                  </a:cubicBezTo>
                  <a:cubicBezTo>
                    <a:pt x="81440" y="77013"/>
                    <a:pt x="79824" y="74482"/>
                    <a:pt x="79723" y="70915"/>
                  </a:cubicBezTo>
                  <a:cubicBezTo>
                    <a:pt x="79787" y="67548"/>
                    <a:pt x="81445" y="65065"/>
                    <a:pt x="84698" y="63468"/>
                  </a:cubicBezTo>
                  <a:cubicBezTo>
                    <a:pt x="87951" y="61870"/>
                    <a:pt x="92415" y="61078"/>
                    <a:pt x="98091" y="61091"/>
                  </a:cubicBezTo>
                  <a:cubicBezTo>
                    <a:pt x="104572" y="61272"/>
                    <a:pt x="109455" y="62540"/>
                    <a:pt x="112742" y="64895"/>
                  </a:cubicBezTo>
                  <a:cubicBezTo>
                    <a:pt x="116028" y="67250"/>
                    <a:pt x="118890" y="69605"/>
                    <a:pt x="121326" y="71960"/>
                  </a:cubicBezTo>
                  <a:cubicBezTo>
                    <a:pt x="123762" y="74314"/>
                    <a:pt x="126945" y="75582"/>
                    <a:pt x="130874" y="75763"/>
                  </a:cubicBezTo>
                  <a:cubicBezTo>
                    <a:pt x="135054" y="75647"/>
                    <a:pt x="138301" y="74254"/>
                    <a:pt x="140616" y="71585"/>
                  </a:cubicBezTo>
                  <a:cubicBezTo>
                    <a:pt x="142930" y="68916"/>
                    <a:pt x="144105" y="65674"/>
                    <a:pt x="144140" y="61857"/>
                  </a:cubicBezTo>
                  <a:cubicBezTo>
                    <a:pt x="143988" y="56938"/>
                    <a:pt x="141585" y="52670"/>
                    <a:pt x="136930" y="49051"/>
                  </a:cubicBezTo>
                  <a:cubicBezTo>
                    <a:pt x="132276" y="45432"/>
                    <a:pt x="126282" y="42629"/>
                    <a:pt x="118949" y="40640"/>
                  </a:cubicBezTo>
                  <a:cubicBezTo>
                    <a:pt x="111616" y="38652"/>
                    <a:pt x="103856" y="37644"/>
                    <a:pt x="95668" y="37616"/>
                  </a:cubicBezTo>
                  <a:close/>
                  <a:moveTo>
                    <a:pt x="48982" y="0"/>
                  </a:moveTo>
                  <a:cubicBezTo>
                    <a:pt x="54618" y="26"/>
                    <a:pt x="59960" y="930"/>
                    <a:pt x="65006" y="2711"/>
                  </a:cubicBezTo>
                  <a:cubicBezTo>
                    <a:pt x="70053" y="4491"/>
                    <a:pt x="74661" y="6989"/>
                    <a:pt x="78830" y="10204"/>
                  </a:cubicBezTo>
                  <a:cubicBezTo>
                    <a:pt x="81900" y="9561"/>
                    <a:pt x="85041" y="9062"/>
                    <a:pt x="88254" y="8706"/>
                  </a:cubicBezTo>
                  <a:cubicBezTo>
                    <a:pt x="91466" y="8350"/>
                    <a:pt x="94703" y="8169"/>
                    <a:pt x="97964" y="8164"/>
                  </a:cubicBezTo>
                  <a:cubicBezTo>
                    <a:pt x="114694" y="8354"/>
                    <a:pt x="129805" y="12438"/>
                    <a:pt x="143299" y="20416"/>
                  </a:cubicBezTo>
                  <a:cubicBezTo>
                    <a:pt x="156792" y="28395"/>
                    <a:pt x="167529" y="39131"/>
                    <a:pt x="175509" y="52624"/>
                  </a:cubicBezTo>
                  <a:cubicBezTo>
                    <a:pt x="183490" y="66117"/>
                    <a:pt x="187574" y="81230"/>
                    <a:pt x="187764" y="97963"/>
                  </a:cubicBezTo>
                  <a:cubicBezTo>
                    <a:pt x="187759" y="101225"/>
                    <a:pt x="187578" y="104462"/>
                    <a:pt x="187222" y="107676"/>
                  </a:cubicBezTo>
                  <a:cubicBezTo>
                    <a:pt x="186866" y="110889"/>
                    <a:pt x="186366" y="114031"/>
                    <a:pt x="185723" y="117101"/>
                  </a:cubicBezTo>
                  <a:cubicBezTo>
                    <a:pt x="188939" y="121271"/>
                    <a:pt x="191437" y="125880"/>
                    <a:pt x="193217" y="130928"/>
                  </a:cubicBezTo>
                  <a:cubicBezTo>
                    <a:pt x="194997" y="135975"/>
                    <a:pt x="195900" y="141318"/>
                    <a:pt x="195927" y="146956"/>
                  </a:cubicBezTo>
                  <a:cubicBezTo>
                    <a:pt x="195823" y="156072"/>
                    <a:pt x="193593" y="164309"/>
                    <a:pt x="189238" y="171668"/>
                  </a:cubicBezTo>
                  <a:cubicBezTo>
                    <a:pt x="184883" y="179027"/>
                    <a:pt x="179025" y="184884"/>
                    <a:pt x="171665" y="189239"/>
                  </a:cubicBezTo>
                  <a:cubicBezTo>
                    <a:pt x="164305" y="193594"/>
                    <a:pt x="156065" y="195823"/>
                    <a:pt x="146946" y="195927"/>
                  </a:cubicBezTo>
                  <a:cubicBezTo>
                    <a:pt x="141309" y="195900"/>
                    <a:pt x="135968" y="194997"/>
                    <a:pt x="130922" y="193216"/>
                  </a:cubicBezTo>
                  <a:cubicBezTo>
                    <a:pt x="125875" y="191436"/>
                    <a:pt x="121267" y="188938"/>
                    <a:pt x="117098" y="185722"/>
                  </a:cubicBezTo>
                  <a:cubicBezTo>
                    <a:pt x="114028" y="186365"/>
                    <a:pt x="110887" y="186865"/>
                    <a:pt x="107674" y="187221"/>
                  </a:cubicBezTo>
                  <a:cubicBezTo>
                    <a:pt x="104461" y="187576"/>
                    <a:pt x="101225" y="187757"/>
                    <a:pt x="97964" y="187762"/>
                  </a:cubicBezTo>
                  <a:cubicBezTo>
                    <a:pt x="81234" y="187573"/>
                    <a:pt x="66123" y="183489"/>
                    <a:pt x="52629" y="175510"/>
                  </a:cubicBezTo>
                  <a:cubicBezTo>
                    <a:pt x="39136" y="167531"/>
                    <a:pt x="28399" y="156795"/>
                    <a:pt x="20419" y="143302"/>
                  </a:cubicBezTo>
                  <a:cubicBezTo>
                    <a:pt x="12438" y="129809"/>
                    <a:pt x="8353" y="114696"/>
                    <a:pt x="8164" y="97963"/>
                  </a:cubicBezTo>
                  <a:cubicBezTo>
                    <a:pt x="8169" y="94702"/>
                    <a:pt x="8350" y="91464"/>
                    <a:pt x="8706" y="88251"/>
                  </a:cubicBezTo>
                  <a:cubicBezTo>
                    <a:pt x="9062" y="85037"/>
                    <a:pt x="9561" y="81895"/>
                    <a:pt x="10205" y="78825"/>
                  </a:cubicBezTo>
                  <a:cubicBezTo>
                    <a:pt x="6989" y="74655"/>
                    <a:pt x="4491" y="70046"/>
                    <a:pt x="2711" y="64999"/>
                  </a:cubicBezTo>
                  <a:cubicBezTo>
                    <a:pt x="930" y="59951"/>
                    <a:pt x="27" y="54608"/>
                    <a:pt x="0" y="48971"/>
                  </a:cubicBezTo>
                  <a:cubicBezTo>
                    <a:pt x="104" y="39855"/>
                    <a:pt x="2334" y="31617"/>
                    <a:pt x="6690" y="24258"/>
                  </a:cubicBezTo>
                  <a:cubicBezTo>
                    <a:pt x="11045" y="16899"/>
                    <a:pt x="16904" y="11042"/>
                    <a:pt x="24264" y="6688"/>
                  </a:cubicBezTo>
                  <a:cubicBezTo>
                    <a:pt x="31625" y="2333"/>
                    <a:pt x="39864" y="104"/>
                    <a:pt x="489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bg2"/>
                </a:solidFill>
              </a:endParaRPr>
            </a:p>
          </p:txBody>
        </p:sp>
        <p:sp>
          <p:nvSpPr>
            <p:cNvPr id="34" name="Freeform: Shape 171"/>
            <p:cNvSpPr/>
            <p:nvPr/>
          </p:nvSpPr>
          <p:spPr>
            <a:xfrm>
              <a:off x="4867404" y="9407995"/>
              <a:ext cx="176100" cy="113534"/>
            </a:xfrm>
            <a:custGeom>
              <a:avLst/>
              <a:gdLst/>
              <a:ahLst/>
              <a:cxnLst/>
              <a:rect l="l" t="t" r="r" b="b"/>
              <a:pathLst>
                <a:path w="261241" h="163787">
                  <a:moveTo>
                    <a:pt x="35320" y="89161"/>
                  </a:moveTo>
                  <a:lnTo>
                    <a:pt x="35320" y="133439"/>
                  </a:lnTo>
                  <a:lnTo>
                    <a:pt x="73090" y="133442"/>
                  </a:lnTo>
                  <a:cubicBezTo>
                    <a:pt x="80488" y="133567"/>
                    <a:pt x="86650" y="132041"/>
                    <a:pt x="91574" y="128864"/>
                  </a:cubicBezTo>
                  <a:cubicBezTo>
                    <a:pt x="96499" y="125687"/>
                    <a:pt x="99056" y="120109"/>
                    <a:pt x="99244" y="112131"/>
                  </a:cubicBezTo>
                  <a:cubicBezTo>
                    <a:pt x="99159" y="103971"/>
                    <a:pt x="96874" y="98085"/>
                    <a:pt x="92388" y="94472"/>
                  </a:cubicBezTo>
                  <a:cubicBezTo>
                    <a:pt x="87902" y="90859"/>
                    <a:pt x="81724" y="89089"/>
                    <a:pt x="73855" y="89161"/>
                  </a:cubicBezTo>
                  <a:close/>
                  <a:moveTo>
                    <a:pt x="203581" y="65178"/>
                  </a:moveTo>
                  <a:cubicBezTo>
                    <a:pt x="195842" y="65258"/>
                    <a:pt x="189634" y="67492"/>
                    <a:pt x="184956" y="71880"/>
                  </a:cubicBezTo>
                  <a:cubicBezTo>
                    <a:pt x="180279" y="76267"/>
                    <a:pt x="177642" y="82331"/>
                    <a:pt x="177047" y="90070"/>
                  </a:cubicBezTo>
                  <a:lnTo>
                    <a:pt x="229094" y="90070"/>
                  </a:lnTo>
                  <a:cubicBezTo>
                    <a:pt x="228422" y="82275"/>
                    <a:pt x="226004" y="76196"/>
                    <a:pt x="221839" y="71832"/>
                  </a:cubicBezTo>
                  <a:cubicBezTo>
                    <a:pt x="217675" y="67468"/>
                    <a:pt x="211589" y="65250"/>
                    <a:pt x="203581" y="65178"/>
                  </a:cubicBezTo>
                  <a:close/>
                  <a:moveTo>
                    <a:pt x="204602" y="41084"/>
                  </a:moveTo>
                  <a:cubicBezTo>
                    <a:pt x="216787" y="41225"/>
                    <a:pt x="227086" y="44130"/>
                    <a:pt x="235501" y="49798"/>
                  </a:cubicBezTo>
                  <a:cubicBezTo>
                    <a:pt x="243916" y="55465"/>
                    <a:pt x="250304" y="63046"/>
                    <a:pt x="254665" y="72541"/>
                  </a:cubicBezTo>
                  <a:cubicBezTo>
                    <a:pt x="259025" y="82036"/>
                    <a:pt x="261218" y="92595"/>
                    <a:pt x="261241" y="104218"/>
                  </a:cubicBezTo>
                  <a:cubicBezTo>
                    <a:pt x="261220" y="106279"/>
                    <a:pt x="261135" y="108276"/>
                    <a:pt x="260986" y="110209"/>
                  </a:cubicBezTo>
                  <a:lnTo>
                    <a:pt x="177047" y="110209"/>
                  </a:lnTo>
                  <a:cubicBezTo>
                    <a:pt x="177066" y="119596"/>
                    <a:pt x="179484" y="126860"/>
                    <a:pt x="184302" y="132003"/>
                  </a:cubicBezTo>
                  <a:cubicBezTo>
                    <a:pt x="189121" y="137146"/>
                    <a:pt x="196227" y="139752"/>
                    <a:pt x="205622" y="139821"/>
                  </a:cubicBezTo>
                  <a:cubicBezTo>
                    <a:pt x="208929" y="139817"/>
                    <a:pt x="212322" y="139242"/>
                    <a:pt x="215799" y="138095"/>
                  </a:cubicBezTo>
                  <a:cubicBezTo>
                    <a:pt x="219276" y="136948"/>
                    <a:pt x="222385" y="135248"/>
                    <a:pt x="225126" y="132995"/>
                  </a:cubicBezTo>
                  <a:cubicBezTo>
                    <a:pt x="227866" y="130741"/>
                    <a:pt x="229784" y="127954"/>
                    <a:pt x="230880" y="124632"/>
                  </a:cubicBezTo>
                  <a:lnTo>
                    <a:pt x="259073" y="124632"/>
                  </a:lnTo>
                  <a:cubicBezTo>
                    <a:pt x="254746" y="137928"/>
                    <a:pt x="248059" y="147787"/>
                    <a:pt x="239013" y="154208"/>
                  </a:cubicBezTo>
                  <a:cubicBezTo>
                    <a:pt x="229966" y="160629"/>
                    <a:pt x="218496" y="163822"/>
                    <a:pt x="204602" y="163787"/>
                  </a:cubicBezTo>
                  <a:cubicBezTo>
                    <a:pt x="192300" y="163704"/>
                    <a:pt x="181709" y="161108"/>
                    <a:pt x="172828" y="156000"/>
                  </a:cubicBezTo>
                  <a:cubicBezTo>
                    <a:pt x="163947" y="150892"/>
                    <a:pt x="157107" y="143770"/>
                    <a:pt x="152309" y="134635"/>
                  </a:cubicBezTo>
                  <a:cubicBezTo>
                    <a:pt x="147510" y="125500"/>
                    <a:pt x="145083" y="114851"/>
                    <a:pt x="145028" y="102689"/>
                  </a:cubicBezTo>
                  <a:cubicBezTo>
                    <a:pt x="145107" y="90923"/>
                    <a:pt x="147628" y="80420"/>
                    <a:pt x="152592" y="71180"/>
                  </a:cubicBezTo>
                  <a:cubicBezTo>
                    <a:pt x="157556" y="61940"/>
                    <a:pt x="164490" y="54643"/>
                    <a:pt x="173395" y="49287"/>
                  </a:cubicBezTo>
                  <a:cubicBezTo>
                    <a:pt x="182299" y="43931"/>
                    <a:pt x="192702" y="41197"/>
                    <a:pt x="204602" y="41084"/>
                  </a:cubicBezTo>
                  <a:close/>
                  <a:moveTo>
                    <a:pt x="35320" y="27418"/>
                  </a:moveTo>
                  <a:lnTo>
                    <a:pt x="35320" y="64939"/>
                  </a:lnTo>
                  <a:lnTo>
                    <a:pt x="71182" y="64939"/>
                  </a:lnTo>
                  <a:cubicBezTo>
                    <a:pt x="77606" y="64995"/>
                    <a:pt x="82778" y="63512"/>
                    <a:pt x="86698" y="60490"/>
                  </a:cubicBezTo>
                  <a:cubicBezTo>
                    <a:pt x="90618" y="57468"/>
                    <a:pt x="92632" y="52573"/>
                    <a:pt x="92741" y="45804"/>
                  </a:cubicBezTo>
                  <a:cubicBezTo>
                    <a:pt x="92529" y="38565"/>
                    <a:pt x="90083" y="33653"/>
                    <a:pt x="85405" y="31068"/>
                  </a:cubicBezTo>
                  <a:cubicBezTo>
                    <a:pt x="80727" y="28483"/>
                    <a:pt x="75091" y="27266"/>
                    <a:pt x="68497" y="27418"/>
                  </a:cubicBezTo>
                  <a:close/>
                  <a:moveTo>
                    <a:pt x="170541" y="10844"/>
                  </a:moveTo>
                  <a:lnTo>
                    <a:pt x="235728" y="10844"/>
                  </a:lnTo>
                  <a:lnTo>
                    <a:pt x="235728" y="26653"/>
                  </a:lnTo>
                  <a:lnTo>
                    <a:pt x="170541" y="26653"/>
                  </a:lnTo>
                  <a:close/>
                  <a:moveTo>
                    <a:pt x="0" y="7"/>
                  </a:moveTo>
                  <a:lnTo>
                    <a:pt x="75775" y="7"/>
                  </a:lnTo>
                  <a:cubicBezTo>
                    <a:pt x="85082" y="-94"/>
                    <a:pt x="93605" y="973"/>
                    <a:pt x="101344" y="3210"/>
                  </a:cubicBezTo>
                  <a:cubicBezTo>
                    <a:pt x="109082" y="5446"/>
                    <a:pt x="115290" y="9462"/>
                    <a:pt x="119967" y="15257"/>
                  </a:cubicBezTo>
                  <a:cubicBezTo>
                    <a:pt x="124645" y="21051"/>
                    <a:pt x="127046" y="29235"/>
                    <a:pt x="127172" y="39808"/>
                  </a:cubicBezTo>
                  <a:cubicBezTo>
                    <a:pt x="127158" y="47863"/>
                    <a:pt x="125304" y="54619"/>
                    <a:pt x="121609" y="60075"/>
                  </a:cubicBezTo>
                  <a:cubicBezTo>
                    <a:pt x="117914" y="65531"/>
                    <a:pt x="112458" y="69959"/>
                    <a:pt x="105240" y="73358"/>
                  </a:cubicBezTo>
                  <a:cubicBezTo>
                    <a:pt x="115109" y="76250"/>
                    <a:pt x="122467" y="81214"/>
                    <a:pt x="127315" y="88252"/>
                  </a:cubicBezTo>
                  <a:cubicBezTo>
                    <a:pt x="132163" y="95289"/>
                    <a:pt x="134581" y="103889"/>
                    <a:pt x="134567" y="114052"/>
                  </a:cubicBezTo>
                  <a:cubicBezTo>
                    <a:pt x="134409" y="124907"/>
                    <a:pt x="131679" y="133777"/>
                    <a:pt x="126378" y="140663"/>
                  </a:cubicBezTo>
                  <a:cubicBezTo>
                    <a:pt x="121077" y="147550"/>
                    <a:pt x="114153" y="152622"/>
                    <a:pt x="105606" y="155881"/>
                  </a:cubicBezTo>
                  <a:cubicBezTo>
                    <a:pt x="97059" y="159139"/>
                    <a:pt x="87838" y="160754"/>
                    <a:pt x="77944" y="160726"/>
                  </a:cubicBezTo>
                  <a:lnTo>
                    <a:pt x="0" y="160726"/>
                  </a:lnTo>
                  <a:close/>
                </a:path>
              </a:pathLst>
            </a:custGeom>
            <a:grpFill/>
            <a:ln>
              <a:noFill/>
            </a:ln>
            <a:effectLst/>
          </p:spPr>
          <p:txBody>
            <a:bodyPr rot="0" spcFirstLastPara="0" vertOverflow="overflow" horzOverflow="overflow" vert="horz" wrap="square" lIns="45713" tIns="22856" rIns="45713" bIns="22856" numCol="1" spcCol="0" rtlCol="0" fromWordArt="0" anchor="t" anchorCtr="0" forceAA="0" compatLnSpc="1">
              <a:prstTxWarp prst="textNoShape">
                <a:avLst/>
              </a:prstTxWarp>
              <a:noAutofit/>
            </a:bodyPr>
            <a:lstStyle/>
            <a:p>
              <a:endParaRPr lang="tr-TR" sz="1200">
                <a:solidFill>
                  <a:schemeClr val="bg2"/>
                </a:solidFill>
              </a:endParaRPr>
            </a:p>
          </p:txBody>
        </p:sp>
      </p:grpSp>
      <p:sp>
        <p:nvSpPr>
          <p:cNvPr id="35" name="TextBox 34"/>
          <p:cNvSpPr txBox="1"/>
          <p:nvPr/>
        </p:nvSpPr>
        <p:spPr>
          <a:xfrm>
            <a:off x="10737982" y="5096976"/>
            <a:ext cx="1453078" cy="246221"/>
          </a:xfrm>
          <a:prstGeom prst="rect">
            <a:avLst/>
          </a:prstGeom>
          <a:solidFill>
            <a:schemeClr val="accent1">
              <a:lumMod val="60000"/>
              <a:lumOff val="40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36" name="TextBox 35"/>
          <p:cNvSpPr txBox="1"/>
          <p:nvPr/>
        </p:nvSpPr>
        <p:spPr>
          <a:xfrm>
            <a:off x="10737982" y="4756668"/>
            <a:ext cx="1453078" cy="246221"/>
          </a:xfrm>
          <a:prstGeom prst="rect">
            <a:avLst/>
          </a:prstGeom>
          <a:solidFill>
            <a:schemeClr val="tx1">
              <a:lumMod val="25000"/>
              <a:lumOff val="75000"/>
            </a:schemeClr>
          </a:solidFill>
        </p:spPr>
        <p:txBody>
          <a:bodyPr wrap="square" rtlCol="0">
            <a:spAutoFit/>
          </a:bodyPr>
          <a:lstStyle/>
          <a:p>
            <a:endParaRPr lang="ru-RU" sz="1000" b="1" spc="400" dirty="0">
              <a:solidFill>
                <a:schemeClr val="bg2"/>
              </a:solidFill>
              <a:latin typeface="Roboto" panose="02000000000000000000" pitchFamily="2" charset="0"/>
              <a:ea typeface="Roboto" panose="02000000000000000000" pitchFamily="2" charset="0"/>
              <a:cs typeface="Open Sans" panose="020B0606030504020204" pitchFamily="34" charset="0"/>
            </a:endParaRPr>
          </a:p>
        </p:txBody>
      </p:sp>
      <p:sp>
        <p:nvSpPr>
          <p:cNvPr id="37" name="TextBox 36"/>
          <p:cNvSpPr txBox="1"/>
          <p:nvPr/>
        </p:nvSpPr>
        <p:spPr>
          <a:xfrm>
            <a:off x="4763656" y="1487148"/>
            <a:ext cx="5974325" cy="4984378"/>
          </a:xfrm>
          <a:prstGeom prst="rect">
            <a:avLst/>
          </a:prstGeom>
          <a:noFill/>
        </p:spPr>
        <p:txBody>
          <a:bodyPr wrap="square" rtlCol="0">
            <a:spAutoFit/>
          </a:bodyPr>
          <a:lstStyle/>
          <a:p>
            <a:pPr defTabSz="239976">
              <a:lnSpc>
                <a:spcPct val="150000"/>
              </a:lnSpc>
            </a:pPr>
            <a:r>
              <a:rPr lang="en-US" sz="2000" dirty="0">
                <a:latin typeface="Merriweather" panose="00000500000000000000" pitchFamily="2" charset="0"/>
                <a:ea typeface="Open Sans Light" panose="020B0306030504020204" pitchFamily="34" charset="0"/>
                <a:cs typeface="Open Sans Light" panose="020B0306030504020204" pitchFamily="34" charset="0"/>
              </a:rPr>
              <a:t>The first step in creating your budget is picking a tool you can commit to using. </a:t>
            </a:r>
          </a:p>
          <a:p>
            <a:pPr marL="285750" indent="-285750" defTabSz="239976">
              <a:lnSpc>
                <a:spcPct val="150000"/>
              </a:lnSpc>
              <a:buFont typeface="Arial" panose="020B0604020202020204" pitchFamily="34" charset="0"/>
              <a:buChar char="•"/>
            </a:pPr>
            <a:r>
              <a:rPr lang="en-US" sz="2000" dirty="0">
                <a:latin typeface="Merriweather" panose="00000500000000000000" pitchFamily="2" charset="0"/>
                <a:ea typeface="Open Sans Light" panose="020B0306030504020204" pitchFamily="34" charset="0"/>
                <a:cs typeface="Open Sans Light" panose="020B0306030504020204" pitchFamily="34" charset="0"/>
              </a:rPr>
              <a:t>Some people elect to use paid software that includes a lot of added features. </a:t>
            </a:r>
          </a:p>
          <a:p>
            <a:pPr marL="285750" indent="-285750" defTabSz="239976">
              <a:lnSpc>
                <a:spcPct val="150000"/>
              </a:lnSpc>
              <a:buFont typeface="Arial" panose="020B0604020202020204" pitchFamily="34" charset="0"/>
              <a:buChar char="•"/>
            </a:pPr>
            <a:r>
              <a:rPr lang="en-US" sz="2000" dirty="0">
                <a:latin typeface="Merriweather" panose="00000500000000000000" pitchFamily="2" charset="0"/>
                <a:ea typeface="Open Sans Light" panose="020B0306030504020204" pitchFamily="34" charset="0"/>
                <a:cs typeface="Open Sans Light" panose="020B0306030504020204" pitchFamily="34" charset="0"/>
              </a:rPr>
              <a:t>Others prefer a simple paper and pencil method. </a:t>
            </a:r>
          </a:p>
          <a:p>
            <a:pPr marL="285750" indent="-285750" defTabSz="239976">
              <a:lnSpc>
                <a:spcPct val="150000"/>
              </a:lnSpc>
              <a:buFont typeface="Arial" panose="020B0604020202020204" pitchFamily="34" charset="0"/>
              <a:buChar char="•"/>
            </a:pPr>
            <a:r>
              <a:rPr lang="en-US" sz="2000" dirty="0">
                <a:latin typeface="Merriweather" panose="00000500000000000000" pitchFamily="2" charset="0"/>
                <a:ea typeface="Open Sans Light" panose="020B0306030504020204" pitchFamily="34" charset="0"/>
                <a:cs typeface="Open Sans Light" panose="020B0306030504020204" pitchFamily="34" charset="0"/>
              </a:rPr>
              <a:t>Many financial institutions provide their customers will free tools for budgeting. </a:t>
            </a:r>
          </a:p>
          <a:p>
            <a:pPr marL="285750" indent="-285750" defTabSz="239976">
              <a:lnSpc>
                <a:spcPct val="150000"/>
              </a:lnSpc>
              <a:buFont typeface="Arial" panose="020B0604020202020204" pitchFamily="34" charset="0"/>
              <a:buChar char="•"/>
            </a:pPr>
            <a:r>
              <a:rPr lang="en-US" sz="2000" dirty="0">
                <a:latin typeface="Merriweather" panose="00000500000000000000" pitchFamily="2" charset="0"/>
                <a:ea typeface="Open Sans Light" panose="020B0306030504020204" pitchFamily="34" charset="0"/>
                <a:cs typeface="Open Sans Light" panose="020B0306030504020204" pitchFamily="34" charset="0"/>
              </a:rPr>
              <a:t>Today we will be creating a simple budget using Google Sheets. </a:t>
            </a:r>
            <a:endParaRPr lang="en-US" sz="2000" spc="-100" dirty="0">
              <a:latin typeface="Merriweather Light" panose="02060503050406030704" pitchFamily="18" charset="-52"/>
              <a:ea typeface="Open Sans Light" panose="020B0306030504020204" pitchFamily="34" charset="0"/>
              <a:cs typeface="Open Sans Light" panose="020B0306030504020204" pitchFamily="34" charset="0"/>
            </a:endParaRPr>
          </a:p>
          <a:p>
            <a:pPr marL="342900" indent="-342900" defTabSz="239976">
              <a:lnSpc>
                <a:spcPct val="150000"/>
              </a:lnSpc>
              <a:buFont typeface="+mj-lt"/>
              <a:buAutoNum type="arabicPeriod"/>
            </a:pPr>
            <a:endParaRPr lang="ru-RU" sz="1333" spc="-100" dirty="0">
              <a:latin typeface="Merriweather Light" panose="02060503050406030704" pitchFamily="18" charset="-52"/>
              <a:ea typeface="Open Sans Light" panose="020B0306030504020204" pitchFamily="34" charset="0"/>
              <a:cs typeface="Open Sans Light" panose="020B0306030504020204" pitchFamily="34" charset="0"/>
            </a:endParaRPr>
          </a:p>
        </p:txBody>
      </p:sp>
      <p:pic>
        <p:nvPicPr>
          <p:cNvPr id="4" name="Picture Placeholder 3" descr="A picture containing rolled dollar bills of differing denominations">
            <a:extLst>
              <a:ext uri="{FF2B5EF4-FFF2-40B4-BE49-F238E27FC236}">
                <a16:creationId xmlns:a16="http://schemas.microsoft.com/office/drawing/2014/main" id="{7E275356-D389-4B4B-8A2D-9AB058F88B4F}"/>
              </a:ext>
            </a:extLst>
          </p:cNvPr>
          <p:cNvPicPr>
            <a:picLocks noGrp="1" noChangeAspect="1"/>
          </p:cNvPicPr>
          <p:nvPr>
            <p:ph type="pic" sz="quarter" idx="11"/>
          </p:nvPr>
        </p:nvPicPr>
        <p:blipFill>
          <a:blip r:embed="rId2" cstate="hqprint">
            <a:extLst>
              <a:ext uri="{28A0092B-C50C-407E-A947-70E740481C1C}">
                <a14:useLocalDpi xmlns:a14="http://schemas.microsoft.com/office/drawing/2010/main" val="0"/>
              </a:ext>
            </a:extLst>
          </a:blip>
          <a:srcRect l="16653" r="16653"/>
          <a:stretch>
            <a:fillRect/>
          </a:stretch>
        </p:blipFill>
        <p:spPr>
          <a:xfrm>
            <a:off x="1469164" y="1993825"/>
            <a:ext cx="2704082" cy="2703008"/>
          </a:xfrm>
          <a:prstGeom prst="ellipse">
            <a:avLst/>
          </a:prstGeom>
        </p:spPr>
      </p:pic>
    </p:spTree>
    <p:extLst>
      <p:ext uri="{BB962C8B-B14F-4D97-AF65-F5344CB8AC3E}">
        <p14:creationId xmlns:p14="http://schemas.microsoft.com/office/powerpoint/2010/main" val="4267539742"/>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42"/>
                                            </p:tgtEl>
                                            <p:attrNameLst>
                                              <p:attrName>style.visibility</p:attrName>
                                            </p:attrNameLst>
                                          </p:cBhvr>
                                          <p:to>
                                            <p:strVal val="visible"/>
                                          </p:to>
                                        </p:set>
                                        <p:anim calcmode="lin" valueType="num">
                                          <p:cBhvr>
                                            <p:cTn id="11" dur="900" fill="hold"/>
                                            <p:tgtEl>
                                              <p:spTgt spid="42"/>
                                            </p:tgtEl>
                                            <p:attrNameLst>
                                              <p:attrName>ppt_w</p:attrName>
                                            </p:attrNameLst>
                                          </p:cBhvr>
                                          <p:tavLst>
                                            <p:tav tm="0">
                                              <p:val>
                                                <p:strVal val="4*#ppt_w"/>
                                              </p:val>
                                            </p:tav>
                                            <p:tav tm="100000">
                                              <p:val>
                                                <p:strVal val="#ppt_w"/>
                                              </p:val>
                                            </p:tav>
                                          </p:tavLst>
                                        </p:anim>
                                        <p:anim calcmode="lin" valueType="num">
                                          <p:cBhvr>
                                            <p:cTn id="12" dur="900" fill="hold"/>
                                            <p:tgtEl>
                                              <p:spTgt spid="42"/>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10"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900"/>
                                            <p:tgtEl>
                                              <p:spTgt spid="37"/>
                                            </p:tgtEl>
                                          </p:cBhvr>
                                        </p:animEffect>
                                      </p:childTnLst>
                                    </p:cTn>
                                  </p:par>
                                </p:childTnLst>
                              </p:cTn>
                            </p:par>
                            <p:par>
                              <p:cTn id="17" fill="hold">
                                <p:stCondLst>
                                  <p:cond delay="3550"/>
                                </p:stCondLst>
                                <p:childTnLst>
                                  <p:par>
                                    <p:cTn id="18" presetID="2" presetClass="entr" presetSubtype="2" fill="hold" grpId="0" nodeType="afterEffect" p14:presetBounceEnd="40000">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14:bounceEnd="40000">
                                          <p:cBhvr additive="base">
                                            <p:cTn id="20" dur="900" fill="hold"/>
                                            <p:tgtEl>
                                              <p:spTgt spid="36"/>
                                            </p:tgtEl>
                                            <p:attrNameLst>
                                              <p:attrName>ppt_x</p:attrName>
                                            </p:attrNameLst>
                                          </p:cBhvr>
                                          <p:tavLst>
                                            <p:tav tm="0">
                                              <p:val>
                                                <p:strVal val="1+#ppt_w/2"/>
                                              </p:val>
                                            </p:tav>
                                            <p:tav tm="100000">
                                              <p:val>
                                                <p:strVal val="#ppt_x"/>
                                              </p:val>
                                            </p:tav>
                                          </p:tavLst>
                                        </p:anim>
                                        <p:anim calcmode="lin" valueType="num" p14:bounceEnd="40000">
                                          <p:cBhvr additive="base">
                                            <p:cTn id="21" dur="9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40000">
                                      <p:stCondLst>
                                        <p:cond delay="200"/>
                                      </p:stCondLst>
                                      <p:childTnLst>
                                        <p:set>
                                          <p:cBhvr>
                                            <p:cTn id="23" dur="1" fill="hold">
                                              <p:stCondLst>
                                                <p:cond delay="0"/>
                                              </p:stCondLst>
                                            </p:cTn>
                                            <p:tgtEl>
                                              <p:spTgt spid="35"/>
                                            </p:tgtEl>
                                            <p:attrNameLst>
                                              <p:attrName>style.visibility</p:attrName>
                                            </p:attrNameLst>
                                          </p:cBhvr>
                                          <p:to>
                                            <p:strVal val="visible"/>
                                          </p:to>
                                        </p:set>
                                        <p:anim calcmode="lin" valueType="num" p14:bounceEnd="40000">
                                          <p:cBhvr additive="base">
                                            <p:cTn id="24" dur="9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25" dur="90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4650"/>
                                </p:stCondLst>
                                <p:childTnLst>
                                  <p:par>
                                    <p:cTn id="27" presetID="10"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9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 grpId="0"/>
          <p:bldP spid="35" grpId="0" animBg="1"/>
          <p:bldP spid="36" grpId="0" animBg="1"/>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3" presetClass="entr" presetSubtype="32" fill="hold" grpId="0" nodeType="withEffect">
                                      <p:stCondLst>
                                        <p:cond delay="1750"/>
                                      </p:stCondLst>
                                      <p:childTnLst>
                                        <p:set>
                                          <p:cBhvr>
                                            <p:cTn id="10" dur="1" fill="hold">
                                              <p:stCondLst>
                                                <p:cond delay="0"/>
                                              </p:stCondLst>
                                            </p:cTn>
                                            <p:tgtEl>
                                              <p:spTgt spid="42"/>
                                            </p:tgtEl>
                                            <p:attrNameLst>
                                              <p:attrName>style.visibility</p:attrName>
                                            </p:attrNameLst>
                                          </p:cBhvr>
                                          <p:to>
                                            <p:strVal val="visible"/>
                                          </p:to>
                                        </p:set>
                                        <p:anim calcmode="lin" valueType="num">
                                          <p:cBhvr>
                                            <p:cTn id="11" dur="900" fill="hold"/>
                                            <p:tgtEl>
                                              <p:spTgt spid="42"/>
                                            </p:tgtEl>
                                            <p:attrNameLst>
                                              <p:attrName>ppt_w</p:attrName>
                                            </p:attrNameLst>
                                          </p:cBhvr>
                                          <p:tavLst>
                                            <p:tav tm="0">
                                              <p:val>
                                                <p:strVal val="4*#ppt_w"/>
                                              </p:val>
                                            </p:tav>
                                            <p:tav tm="100000">
                                              <p:val>
                                                <p:strVal val="#ppt_w"/>
                                              </p:val>
                                            </p:tav>
                                          </p:tavLst>
                                        </p:anim>
                                        <p:anim calcmode="lin" valueType="num">
                                          <p:cBhvr>
                                            <p:cTn id="12" dur="900" fill="hold"/>
                                            <p:tgtEl>
                                              <p:spTgt spid="42"/>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10"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900"/>
                                            <p:tgtEl>
                                              <p:spTgt spid="37"/>
                                            </p:tgtEl>
                                          </p:cBhvr>
                                        </p:animEffect>
                                      </p:childTnLst>
                                    </p:cTn>
                                  </p:par>
                                </p:childTnLst>
                              </p:cTn>
                            </p:par>
                            <p:par>
                              <p:cTn id="17" fill="hold">
                                <p:stCondLst>
                                  <p:cond delay="3550"/>
                                </p:stCondLst>
                                <p:childTnLst>
                                  <p:par>
                                    <p:cTn id="18" presetID="2" presetClass="entr" presetSubtype="2"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900" fill="hold"/>
                                            <p:tgtEl>
                                              <p:spTgt spid="36"/>
                                            </p:tgtEl>
                                            <p:attrNameLst>
                                              <p:attrName>ppt_x</p:attrName>
                                            </p:attrNameLst>
                                          </p:cBhvr>
                                          <p:tavLst>
                                            <p:tav tm="0">
                                              <p:val>
                                                <p:strVal val="1+#ppt_w/2"/>
                                              </p:val>
                                            </p:tav>
                                            <p:tav tm="100000">
                                              <p:val>
                                                <p:strVal val="#ppt_x"/>
                                              </p:val>
                                            </p:tav>
                                          </p:tavLst>
                                        </p:anim>
                                        <p:anim calcmode="lin" valueType="num">
                                          <p:cBhvr additive="base">
                                            <p:cTn id="21" dur="9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0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900" fill="hold"/>
                                            <p:tgtEl>
                                              <p:spTgt spid="35"/>
                                            </p:tgtEl>
                                            <p:attrNameLst>
                                              <p:attrName>ppt_x</p:attrName>
                                            </p:attrNameLst>
                                          </p:cBhvr>
                                          <p:tavLst>
                                            <p:tav tm="0">
                                              <p:val>
                                                <p:strVal val="1+#ppt_w/2"/>
                                              </p:val>
                                            </p:tav>
                                            <p:tav tm="100000">
                                              <p:val>
                                                <p:strVal val="#ppt_x"/>
                                              </p:val>
                                            </p:tav>
                                          </p:tavLst>
                                        </p:anim>
                                        <p:anim calcmode="lin" valueType="num">
                                          <p:cBhvr additive="base">
                                            <p:cTn id="25" dur="90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4650"/>
                                </p:stCondLst>
                                <p:childTnLst>
                                  <p:par>
                                    <p:cTn id="27" presetID="10"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9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 grpId="0"/>
          <p:bldP spid="35" grpId="0" animBg="1"/>
          <p:bldP spid="36" grpId="0" animBg="1"/>
          <p:bldP spid="3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7557333" y="1614325"/>
            <a:ext cx="2640135" cy="2356545"/>
            <a:chOff x="11336338" y="2914650"/>
            <a:chExt cx="3960814" cy="3535363"/>
          </a:xfrm>
        </p:grpSpPr>
        <p:sp>
          <p:nvSpPr>
            <p:cNvPr id="19" name="Freeform 12"/>
            <p:cNvSpPr>
              <a:spLocks/>
            </p:cNvSpPr>
            <p:nvPr/>
          </p:nvSpPr>
          <p:spPr bwMode="auto">
            <a:xfrm>
              <a:off x="11336338" y="2914650"/>
              <a:ext cx="3960813" cy="3535363"/>
            </a:xfrm>
            <a:custGeom>
              <a:avLst/>
              <a:gdLst>
                <a:gd name="T0" fmla="*/ 3513 w 7484"/>
                <a:gd name="T1" fmla="*/ 5247 h 6681"/>
                <a:gd name="T2" fmla="*/ 3577 w 7484"/>
                <a:gd name="T3" fmla="*/ 5260 h 6681"/>
                <a:gd name="T4" fmla="*/ 3637 w 7484"/>
                <a:gd name="T5" fmla="*/ 5285 h 6681"/>
                <a:gd name="T6" fmla="*/ 3690 w 7484"/>
                <a:gd name="T7" fmla="*/ 5321 h 6681"/>
                <a:gd name="T8" fmla="*/ 3735 w 7484"/>
                <a:gd name="T9" fmla="*/ 5366 h 6681"/>
                <a:gd name="T10" fmla="*/ 3770 w 7484"/>
                <a:gd name="T11" fmla="*/ 5419 h 6681"/>
                <a:gd name="T12" fmla="*/ 3796 w 7484"/>
                <a:gd name="T13" fmla="*/ 5478 h 6681"/>
                <a:gd name="T14" fmla="*/ 3810 w 7484"/>
                <a:gd name="T15" fmla="*/ 5544 h 6681"/>
                <a:gd name="T16" fmla="*/ 3811 w 7484"/>
                <a:gd name="T17" fmla="*/ 6373 h 6681"/>
                <a:gd name="T18" fmla="*/ 3833 w 7484"/>
                <a:gd name="T19" fmla="*/ 6469 h 6681"/>
                <a:gd name="T20" fmla="*/ 3879 w 7484"/>
                <a:gd name="T21" fmla="*/ 6553 h 6681"/>
                <a:gd name="T22" fmla="*/ 3951 w 7484"/>
                <a:gd name="T23" fmla="*/ 6619 h 6681"/>
                <a:gd name="T24" fmla="*/ 4039 w 7484"/>
                <a:gd name="T25" fmla="*/ 6664 h 6681"/>
                <a:gd name="T26" fmla="*/ 4137 w 7484"/>
                <a:gd name="T27" fmla="*/ 6681 h 6681"/>
                <a:gd name="T28" fmla="*/ 4231 w 7484"/>
                <a:gd name="T29" fmla="*/ 6669 h 6681"/>
                <a:gd name="T30" fmla="*/ 4320 w 7484"/>
                <a:gd name="T31" fmla="*/ 6630 h 6681"/>
                <a:gd name="T32" fmla="*/ 7387 w 7484"/>
                <a:gd name="T33" fmla="*/ 3575 h 6681"/>
                <a:gd name="T34" fmla="*/ 7429 w 7484"/>
                <a:gd name="T35" fmla="*/ 3523 h 6681"/>
                <a:gd name="T36" fmla="*/ 7459 w 7484"/>
                <a:gd name="T37" fmla="*/ 3466 h 6681"/>
                <a:gd name="T38" fmla="*/ 7478 w 7484"/>
                <a:gd name="T39" fmla="*/ 3404 h 6681"/>
                <a:gd name="T40" fmla="*/ 7484 w 7484"/>
                <a:gd name="T41" fmla="*/ 3341 h 6681"/>
                <a:gd name="T42" fmla="*/ 7478 w 7484"/>
                <a:gd name="T43" fmla="*/ 3277 h 6681"/>
                <a:gd name="T44" fmla="*/ 7459 w 7484"/>
                <a:gd name="T45" fmla="*/ 3215 h 6681"/>
                <a:gd name="T46" fmla="*/ 7429 w 7484"/>
                <a:gd name="T47" fmla="*/ 3158 h 6681"/>
                <a:gd name="T48" fmla="*/ 7387 w 7484"/>
                <a:gd name="T49" fmla="*/ 3106 h 6681"/>
                <a:gd name="T50" fmla="*/ 4320 w 7484"/>
                <a:gd name="T51" fmla="*/ 51 h 6681"/>
                <a:gd name="T52" fmla="*/ 4231 w 7484"/>
                <a:gd name="T53" fmla="*/ 12 h 6681"/>
                <a:gd name="T54" fmla="*/ 4137 w 7484"/>
                <a:gd name="T55" fmla="*/ 0 h 6681"/>
                <a:gd name="T56" fmla="*/ 4039 w 7484"/>
                <a:gd name="T57" fmla="*/ 17 h 6681"/>
                <a:gd name="T58" fmla="*/ 3949 w 7484"/>
                <a:gd name="T59" fmla="*/ 62 h 6681"/>
                <a:gd name="T60" fmla="*/ 3879 w 7484"/>
                <a:gd name="T61" fmla="*/ 128 h 6681"/>
                <a:gd name="T62" fmla="*/ 3833 w 7484"/>
                <a:gd name="T63" fmla="*/ 212 h 6681"/>
                <a:gd name="T64" fmla="*/ 3811 w 7484"/>
                <a:gd name="T65" fmla="*/ 308 h 6681"/>
                <a:gd name="T66" fmla="*/ 3810 w 7484"/>
                <a:gd name="T67" fmla="*/ 1137 h 6681"/>
                <a:gd name="T68" fmla="*/ 3796 w 7484"/>
                <a:gd name="T69" fmla="*/ 1203 h 6681"/>
                <a:gd name="T70" fmla="*/ 3770 w 7484"/>
                <a:gd name="T71" fmla="*/ 1262 h 6681"/>
                <a:gd name="T72" fmla="*/ 3735 w 7484"/>
                <a:gd name="T73" fmla="*/ 1315 h 6681"/>
                <a:gd name="T74" fmla="*/ 3690 w 7484"/>
                <a:gd name="T75" fmla="*/ 1360 h 6681"/>
                <a:gd name="T76" fmla="*/ 3637 w 7484"/>
                <a:gd name="T77" fmla="*/ 1396 h 6681"/>
                <a:gd name="T78" fmla="*/ 3577 w 7484"/>
                <a:gd name="T79" fmla="*/ 1421 h 6681"/>
                <a:gd name="T80" fmla="*/ 3513 w 7484"/>
                <a:gd name="T81" fmla="*/ 1434 h 6681"/>
                <a:gd name="T82" fmla="*/ 315 w 7484"/>
                <a:gd name="T83" fmla="*/ 1437 h 6681"/>
                <a:gd name="T84" fmla="*/ 248 w 7484"/>
                <a:gd name="T85" fmla="*/ 1447 h 6681"/>
                <a:gd name="T86" fmla="*/ 187 w 7484"/>
                <a:gd name="T87" fmla="*/ 1469 h 6681"/>
                <a:gd name="T88" fmla="*/ 134 w 7484"/>
                <a:gd name="T89" fmla="*/ 1502 h 6681"/>
                <a:gd name="T90" fmla="*/ 86 w 7484"/>
                <a:gd name="T91" fmla="*/ 1546 h 6681"/>
                <a:gd name="T92" fmla="*/ 48 w 7484"/>
                <a:gd name="T93" fmla="*/ 1597 h 6681"/>
                <a:gd name="T94" fmla="*/ 20 w 7484"/>
                <a:gd name="T95" fmla="*/ 1655 h 6681"/>
                <a:gd name="T96" fmla="*/ 4 w 7484"/>
                <a:gd name="T97" fmla="*/ 1717 h 6681"/>
                <a:gd name="T98" fmla="*/ 0 w 7484"/>
                <a:gd name="T99" fmla="*/ 4913 h 6681"/>
                <a:gd name="T100" fmla="*/ 7 w 7484"/>
                <a:gd name="T101" fmla="*/ 4980 h 6681"/>
                <a:gd name="T102" fmla="*/ 26 w 7484"/>
                <a:gd name="T103" fmla="*/ 5042 h 6681"/>
                <a:gd name="T104" fmla="*/ 57 w 7484"/>
                <a:gd name="T105" fmla="*/ 5099 h 6681"/>
                <a:gd name="T106" fmla="*/ 97 w 7484"/>
                <a:gd name="T107" fmla="*/ 5147 h 6681"/>
                <a:gd name="T108" fmla="*/ 147 w 7484"/>
                <a:gd name="T109" fmla="*/ 5188 h 6681"/>
                <a:gd name="T110" fmla="*/ 203 w 7484"/>
                <a:gd name="T111" fmla="*/ 5220 h 6681"/>
                <a:gd name="T112" fmla="*/ 264 w 7484"/>
                <a:gd name="T113" fmla="*/ 5238 h 6681"/>
                <a:gd name="T114" fmla="*/ 331 w 7484"/>
                <a:gd name="T115" fmla="*/ 5246 h 6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4" h="6681">
                  <a:moveTo>
                    <a:pt x="331" y="5246"/>
                  </a:moveTo>
                  <a:lnTo>
                    <a:pt x="3478" y="5246"/>
                  </a:lnTo>
                  <a:lnTo>
                    <a:pt x="3496" y="5246"/>
                  </a:lnTo>
                  <a:lnTo>
                    <a:pt x="3513" y="5247"/>
                  </a:lnTo>
                  <a:lnTo>
                    <a:pt x="3529" y="5249"/>
                  </a:lnTo>
                  <a:lnTo>
                    <a:pt x="3545" y="5252"/>
                  </a:lnTo>
                  <a:lnTo>
                    <a:pt x="3561" y="5256"/>
                  </a:lnTo>
                  <a:lnTo>
                    <a:pt x="3577" y="5260"/>
                  </a:lnTo>
                  <a:lnTo>
                    <a:pt x="3593" y="5265"/>
                  </a:lnTo>
                  <a:lnTo>
                    <a:pt x="3608" y="5272"/>
                  </a:lnTo>
                  <a:lnTo>
                    <a:pt x="3622" y="5278"/>
                  </a:lnTo>
                  <a:lnTo>
                    <a:pt x="3637" y="5285"/>
                  </a:lnTo>
                  <a:lnTo>
                    <a:pt x="3651" y="5294"/>
                  </a:lnTo>
                  <a:lnTo>
                    <a:pt x="3664" y="5302"/>
                  </a:lnTo>
                  <a:lnTo>
                    <a:pt x="3677" y="5311"/>
                  </a:lnTo>
                  <a:lnTo>
                    <a:pt x="3690" y="5321"/>
                  </a:lnTo>
                  <a:lnTo>
                    <a:pt x="3702" y="5331"/>
                  </a:lnTo>
                  <a:lnTo>
                    <a:pt x="3714" y="5343"/>
                  </a:lnTo>
                  <a:lnTo>
                    <a:pt x="3724" y="5355"/>
                  </a:lnTo>
                  <a:lnTo>
                    <a:pt x="3735" y="5366"/>
                  </a:lnTo>
                  <a:lnTo>
                    <a:pt x="3744" y="5378"/>
                  </a:lnTo>
                  <a:lnTo>
                    <a:pt x="3754" y="5391"/>
                  </a:lnTo>
                  <a:lnTo>
                    <a:pt x="3763" y="5406"/>
                  </a:lnTo>
                  <a:lnTo>
                    <a:pt x="3770" y="5419"/>
                  </a:lnTo>
                  <a:lnTo>
                    <a:pt x="3778" y="5433"/>
                  </a:lnTo>
                  <a:lnTo>
                    <a:pt x="3785" y="5448"/>
                  </a:lnTo>
                  <a:lnTo>
                    <a:pt x="3791" y="5464"/>
                  </a:lnTo>
                  <a:lnTo>
                    <a:pt x="3796" y="5478"/>
                  </a:lnTo>
                  <a:lnTo>
                    <a:pt x="3801" y="5494"/>
                  </a:lnTo>
                  <a:lnTo>
                    <a:pt x="3804" y="5510"/>
                  </a:lnTo>
                  <a:lnTo>
                    <a:pt x="3807" y="5526"/>
                  </a:lnTo>
                  <a:lnTo>
                    <a:pt x="3810" y="5544"/>
                  </a:lnTo>
                  <a:lnTo>
                    <a:pt x="3811" y="5560"/>
                  </a:lnTo>
                  <a:lnTo>
                    <a:pt x="3811" y="5577"/>
                  </a:lnTo>
                  <a:lnTo>
                    <a:pt x="3811" y="6348"/>
                  </a:lnTo>
                  <a:lnTo>
                    <a:pt x="3811" y="6373"/>
                  </a:lnTo>
                  <a:lnTo>
                    <a:pt x="3814" y="6399"/>
                  </a:lnTo>
                  <a:lnTo>
                    <a:pt x="3818" y="6422"/>
                  </a:lnTo>
                  <a:lnTo>
                    <a:pt x="3826" y="6447"/>
                  </a:lnTo>
                  <a:lnTo>
                    <a:pt x="3833" y="6469"/>
                  </a:lnTo>
                  <a:lnTo>
                    <a:pt x="3842" y="6492"/>
                  </a:lnTo>
                  <a:lnTo>
                    <a:pt x="3853" y="6512"/>
                  </a:lnTo>
                  <a:lnTo>
                    <a:pt x="3866" y="6533"/>
                  </a:lnTo>
                  <a:lnTo>
                    <a:pt x="3879" y="6553"/>
                  </a:lnTo>
                  <a:lnTo>
                    <a:pt x="3895" y="6571"/>
                  </a:lnTo>
                  <a:lnTo>
                    <a:pt x="3913" y="6588"/>
                  </a:lnTo>
                  <a:lnTo>
                    <a:pt x="3930" y="6604"/>
                  </a:lnTo>
                  <a:lnTo>
                    <a:pt x="3951" y="6619"/>
                  </a:lnTo>
                  <a:lnTo>
                    <a:pt x="3971" y="6632"/>
                  </a:lnTo>
                  <a:lnTo>
                    <a:pt x="3993" y="6645"/>
                  </a:lnTo>
                  <a:lnTo>
                    <a:pt x="4016" y="6655"/>
                  </a:lnTo>
                  <a:lnTo>
                    <a:pt x="4039" y="6664"/>
                  </a:lnTo>
                  <a:lnTo>
                    <a:pt x="4064" y="6671"/>
                  </a:lnTo>
                  <a:lnTo>
                    <a:pt x="4089" y="6677"/>
                  </a:lnTo>
                  <a:lnTo>
                    <a:pt x="4112" y="6680"/>
                  </a:lnTo>
                  <a:lnTo>
                    <a:pt x="4137" y="6681"/>
                  </a:lnTo>
                  <a:lnTo>
                    <a:pt x="4160" y="6681"/>
                  </a:lnTo>
                  <a:lnTo>
                    <a:pt x="4185" y="6678"/>
                  </a:lnTo>
                  <a:lnTo>
                    <a:pt x="4208" y="6675"/>
                  </a:lnTo>
                  <a:lnTo>
                    <a:pt x="4231" y="6669"/>
                  </a:lnTo>
                  <a:lnTo>
                    <a:pt x="4254" y="6662"/>
                  </a:lnTo>
                  <a:lnTo>
                    <a:pt x="4276" y="6653"/>
                  </a:lnTo>
                  <a:lnTo>
                    <a:pt x="4298" y="6642"/>
                  </a:lnTo>
                  <a:lnTo>
                    <a:pt x="4320" y="6630"/>
                  </a:lnTo>
                  <a:lnTo>
                    <a:pt x="4340" y="6616"/>
                  </a:lnTo>
                  <a:lnTo>
                    <a:pt x="4359" y="6600"/>
                  </a:lnTo>
                  <a:lnTo>
                    <a:pt x="4378" y="6582"/>
                  </a:lnTo>
                  <a:lnTo>
                    <a:pt x="7387" y="3575"/>
                  </a:lnTo>
                  <a:lnTo>
                    <a:pt x="7398" y="3563"/>
                  </a:lnTo>
                  <a:lnTo>
                    <a:pt x="7410" y="3550"/>
                  </a:lnTo>
                  <a:lnTo>
                    <a:pt x="7420" y="3537"/>
                  </a:lnTo>
                  <a:lnTo>
                    <a:pt x="7429" y="3523"/>
                  </a:lnTo>
                  <a:lnTo>
                    <a:pt x="7437" y="3510"/>
                  </a:lnTo>
                  <a:lnTo>
                    <a:pt x="7446" y="3495"/>
                  </a:lnTo>
                  <a:lnTo>
                    <a:pt x="7453" y="3481"/>
                  </a:lnTo>
                  <a:lnTo>
                    <a:pt x="7459" y="3466"/>
                  </a:lnTo>
                  <a:lnTo>
                    <a:pt x="7465" y="3450"/>
                  </a:lnTo>
                  <a:lnTo>
                    <a:pt x="7471" y="3436"/>
                  </a:lnTo>
                  <a:lnTo>
                    <a:pt x="7474" y="3420"/>
                  </a:lnTo>
                  <a:lnTo>
                    <a:pt x="7478" y="3404"/>
                  </a:lnTo>
                  <a:lnTo>
                    <a:pt x="7481" y="3388"/>
                  </a:lnTo>
                  <a:lnTo>
                    <a:pt x="7483" y="3372"/>
                  </a:lnTo>
                  <a:lnTo>
                    <a:pt x="7484" y="3357"/>
                  </a:lnTo>
                  <a:lnTo>
                    <a:pt x="7484" y="3341"/>
                  </a:lnTo>
                  <a:lnTo>
                    <a:pt x="7484" y="3325"/>
                  </a:lnTo>
                  <a:lnTo>
                    <a:pt x="7483" y="3309"/>
                  </a:lnTo>
                  <a:lnTo>
                    <a:pt x="7481" y="3293"/>
                  </a:lnTo>
                  <a:lnTo>
                    <a:pt x="7478" y="3277"/>
                  </a:lnTo>
                  <a:lnTo>
                    <a:pt x="7474" y="3261"/>
                  </a:lnTo>
                  <a:lnTo>
                    <a:pt x="7471" y="3245"/>
                  </a:lnTo>
                  <a:lnTo>
                    <a:pt x="7465" y="3231"/>
                  </a:lnTo>
                  <a:lnTo>
                    <a:pt x="7459" y="3215"/>
                  </a:lnTo>
                  <a:lnTo>
                    <a:pt x="7453" y="3200"/>
                  </a:lnTo>
                  <a:lnTo>
                    <a:pt x="7446" y="3186"/>
                  </a:lnTo>
                  <a:lnTo>
                    <a:pt x="7437" y="3171"/>
                  </a:lnTo>
                  <a:lnTo>
                    <a:pt x="7429" y="3158"/>
                  </a:lnTo>
                  <a:lnTo>
                    <a:pt x="7420" y="3144"/>
                  </a:lnTo>
                  <a:lnTo>
                    <a:pt x="7410" y="3131"/>
                  </a:lnTo>
                  <a:lnTo>
                    <a:pt x="7398" y="3118"/>
                  </a:lnTo>
                  <a:lnTo>
                    <a:pt x="7387" y="3106"/>
                  </a:lnTo>
                  <a:lnTo>
                    <a:pt x="4378" y="99"/>
                  </a:lnTo>
                  <a:lnTo>
                    <a:pt x="4359" y="81"/>
                  </a:lnTo>
                  <a:lnTo>
                    <a:pt x="4340" y="65"/>
                  </a:lnTo>
                  <a:lnTo>
                    <a:pt x="4320" y="51"/>
                  </a:lnTo>
                  <a:lnTo>
                    <a:pt x="4298" y="39"/>
                  </a:lnTo>
                  <a:lnTo>
                    <a:pt x="4276" y="28"/>
                  </a:lnTo>
                  <a:lnTo>
                    <a:pt x="4254" y="19"/>
                  </a:lnTo>
                  <a:lnTo>
                    <a:pt x="4231" y="12"/>
                  </a:lnTo>
                  <a:lnTo>
                    <a:pt x="4208" y="6"/>
                  </a:lnTo>
                  <a:lnTo>
                    <a:pt x="4185" y="3"/>
                  </a:lnTo>
                  <a:lnTo>
                    <a:pt x="4160" y="0"/>
                  </a:lnTo>
                  <a:lnTo>
                    <a:pt x="4137" y="0"/>
                  </a:lnTo>
                  <a:lnTo>
                    <a:pt x="4112" y="1"/>
                  </a:lnTo>
                  <a:lnTo>
                    <a:pt x="4089" y="4"/>
                  </a:lnTo>
                  <a:lnTo>
                    <a:pt x="4064" y="10"/>
                  </a:lnTo>
                  <a:lnTo>
                    <a:pt x="4039" y="17"/>
                  </a:lnTo>
                  <a:lnTo>
                    <a:pt x="4016" y="26"/>
                  </a:lnTo>
                  <a:lnTo>
                    <a:pt x="3993" y="36"/>
                  </a:lnTo>
                  <a:lnTo>
                    <a:pt x="3971" y="49"/>
                  </a:lnTo>
                  <a:lnTo>
                    <a:pt x="3949" y="62"/>
                  </a:lnTo>
                  <a:lnTo>
                    <a:pt x="3930" y="77"/>
                  </a:lnTo>
                  <a:lnTo>
                    <a:pt x="3913" y="93"/>
                  </a:lnTo>
                  <a:lnTo>
                    <a:pt x="3895" y="110"/>
                  </a:lnTo>
                  <a:lnTo>
                    <a:pt x="3879" y="128"/>
                  </a:lnTo>
                  <a:lnTo>
                    <a:pt x="3866" y="148"/>
                  </a:lnTo>
                  <a:lnTo>
                    <a:pt x="3853" y="169"/>
                  </a:lnTo>
                  <a:lnTo>
                    <a:pt x="3842" y="189"/>
                  </a:lnTo>
                  <a:lnTo>
                    <a:pt x="3833" y="212"/>
                  </a:lnTo>
                  <a:lnTo>
                    <a:pt x="3826" y="234"/>
                  </a:lnTo>
                  <a:lnTo>
                    <a:pt x="3818" y="259"/>
                  </a:lnTo>
                  <a:lnTo>
                    <a:pt x="3814" y="282"/>
                  </a:lnTo>
                  <a:lnTo>
                    <a:pt x="3811" y="308"/>
                  </a:lnTo>
                  <a:lnTo>
                    <a:pt x="3811" y="333"/>
                  </a:lnTo>
                  <a:lnTo>
                    <a:pt x="3811" y="1104"/>
                  </a:lnTo>
                  <a:lnTo>
                    <a:pt x="3811" y="1121"/>
                  </a:lnTo>
                  <a:lnTo>
                    <a:pt x="3810" y="1137"/>
                  </a:lnTo>
                  <a:lnTo>
                    <a:pt x="3807" y="1155"/>
                  </a:lnTo>
                  <a:lnTo>
                    <a:pt x="3804" y="1171"/>
                  </a:lnTo>
                  <a:lnTo>
                    <a:pt x="3801" y="1187"/>
                  </a:lnTo>
                  <a:lnTo>
                    <a:pt x="3796" y="1203"/>
                  </a:lnTo>
                  <a:lnTo>
                    <a:pt x="3791" y="1217"/>
                  </a:lnTo>
                  <a:lnTo>
                    <a:pt x="3785" y="1233"/>
                  </a:lnTo>
                  <a:lnTo>
                    <a:pt x="3778" y="1248"/>
                  </a:lnTo>
                  <a:lnTo>
                    <a:pt x="3770" y="1262"/>
                  </a:lnTo>
                  <a:lnTo>
                    <a:pt x="3763" y="1275"/>
                  </a:lnTo>
                  <a:lnTo>
                    <a:pt x="3754" y="1290"/>
                  </a:lnTo>
                  <a:lnTo>
                    <a:pt x="3744" y="1303"/>
                  </a:lnTo>
                  <a:lnTo>
                    <a:pt x="3735" y="1315"/>
                  </a:lnTo>
                  <a:lnTo>
                    <a:pt x="3724" y="1326"/>
                  </a:lnTo>
                  <a:lnTo>
                    <a:pt x="3714" y="1338"/>
                  </a:lnTo>
                  <a:lnTo>
                    <a:pt x="3702" y="1350"/>
                  </a:lnTo>
                  <a:lnTo>
                    <a:pt x="3690" y="1360"/>
                  </a:lnTo>
                  <a:lnTo>
                    <a:pt x="3677" y="1370"/>
                  </a:lnTo>
                  <a:lnTo>
                    <a:pt x="3664" y="1379"/>
                  </a:lnTo>
                  <a:lnTo>
                    <a:pt x="3651" y="1387"/>
                  </a:lnTo>
                  <a:lnTo>
                    <a:pt x="3637" y="1396"/>
                  </a:lnTo>
                  <a:lnTo>
                    <a:pt x="3622" y="1403"/>
                  </a:lnTo>
                  <a:lnTo>
                    <a:pt x="3608" y="1409"/>
                  </a:lnTo>
                  <a:lnTo>
                    <a:pt x="3593" y="1416"/>
                  </a:lnTo>
                  <a:lnTo>
                    <a:pt x="3577" y="1421"/>
                  </a:lnTo>
                  <a:lnTo>
                    <a:pt x="3561" y="1425"/>
                  </a:lnTo>
                  <a:lnTo>
                    <a:pt x="3545" y="1429"/>
                  </a:lnTo>
                  <a:lnTo>
                    <a:pt x="3529" y="1432"/>
                  </a:lnTo>
                  <a:lnTo>
                    <a:pt x="3513" y="1434"/>
                  </a:lnTo>
                  <a:lnTo>
                    <a:pt x="3496" y="1435"/>
                  </a:lnTo>
                  <a:lnTo>
                    <a:pt x="3478" y="1435"/>
                  </a:lnTo>
                  <a:lnTo>
                    <a:pt x="331" y="1435"/>
                  </a:lnTo>
                  <a:lnTo>
                    <a:pt x="315" y="1437"/>
                  </a:lnTo>
                  <a:lnTo>
                    <a:pt x="298" y="1438"/>
                  </a:lnTo>
                  <a:lnTo>
                    <a:pt x="282" y="1440"/>
                  </a:lnTo>
                  <a:lnTo>
                    <a:pt x="264" y="1443"/>
                  </a:lnTo>
                  <a:lnTo>
                    <a:pt x="248" y="1447"/>
                  </a:lnTo>
                  <a:lnTo>
                    <a:pt x="234" y="1451"/>
                  </a:lnTo>
                  <a:lnTo>
                    <a:pt x="218" y="1456"/>
                  </a:lnTo>
                  <a:lnTo>
                    <a:pt x="203" y="1463"/>
                  </a:lnTo>
                  <a:lnTo>
                    <a:pt x="187" y="1469"/>
                  </a:lnTo>
                  <a:lnTo>
                    <a:pt x="174" y="1476"/>
                  </a:lnTo>
                  <a:lnTo>
                    <a:pt x="160" y="1485"/>
                  </a:lnTo>
                  <a:lnTo>
                    <a:pt x="147" y="1493"/>
                  </a:lnTo>
                  <a:lnTo>
                    <a:pt x="134" y="1502"/>
                  </a:lnTo>
                  <a:lnTo>
                    <a:pt x="121" y="1512"/>
                  </a:lnTo>
                  <a:lnTo>
                    <a:pt x="109" y="1522"/>
                  </a:lnTo>
                  <a:lnTo>
                    <a:pt x="97" y="1534"/>
                  </a:lnTo>
                  <a:lnTo>
                    <a:pt x="86" y="1546"/>
                  </a:lnTo>
                  <a:lnTo>
                    <a:pt x="76" y="1557"/>
                  </a:lnTo>
                  <a:lnTo>
                    <a:pt x="65" y="1569"/>
                  </a:lnTo>
                  <a:lnTo>
                    <a:pt x="57" y="1582"/>
                  </a:lnTo>
                  <a:lnTo>
                    <a:pt x="48" y="1597"/>
                  </a:lnTo>
                  <a:lnTo>
                    <a:pt x="41" y="1610"/>
                  </a:lnTo>
                  <a:lnTo>
                    <a:pt x="32" y="1624"/>
                  </a:lnTo>
                  <a:lnTo>
                    <a:pt x="26" y="1639"/>
                  </a:lnTo>
                  <a:lnTo>
                    <a:pt x="20" y="1655"/>
                  </a:lnTo>
                  <a:lnTo>
                    <a:pt x="14" y="1669"/>
                  </a:lnTo>
                  <a:lnTo>
                    <a:pt x="10" y="1685"/>
                  </a:lnTo>
                  <a:lnTo>
                    <a:pt x="7" y="1701"/>
                  </a:lnTo>
                  <a:lnTo>
                    <a:pt x="4" y="1717"/>
                  </a:lnTo>
                  <a:lnTo>
                    <a:pt x="1" y="1735"/>
                  </a:lnTo>
                  <a:lnTo>
                    <a:pt x="0" y="1751"/>
                  </a:lnTo>
                  <a:lnTo>
                    <a:pt x="0" y="1768"/>
                  </a:lnTo>
                  <a:lnTo>
                    <a:pt x="0" y="4913"/>
                  </a:lnTo>
                  <a:lnTo>
                    <a:pt x="0" y="4930"/>
                  </a:lnTo>
                  <a:lnTo>
                    <a:pt x="1" y="4946"/>
                  </a:lnTo>
                  <a:lnTo>
                    <a:pt x="4" y="4964"/>
                  </a:lnTo>
                  <a:lnTo>
                    <a:pt x="7" y="4980"/>
                  </a:lnTo>
                  <a:lnTo>
                    <a:pt x="10" y="4996"/>
                  </a:lnTo>
                  <a:lnTo>
                    <a:pt x="14" y="5012"/>
                  </a:lnTo>
                  <a:lnTo>
                    <a:pt x="20" y="5026"/>
                  </a:lnTo>
                  <a:lnTo>
                    <a:pt x="26" y="5042"/>
                  </a:lnTo>
                  <a:lnTo>
                    <a:pt x="32" y="5057"/>
                  </a:lnTo>
                  <a:lnTo>
                    <a:pt x="41" y="5071"/>
                  </a:lnTo>
                  <a:lnTo>
                    <a:pt x="48" y="5084"/>
                  </a:lnTo>
                  <a:lnTo>
                    <a:pt x="57" y="5099"/>
                  </a:lnTo>
                  <a:lnTo>
                    <a:pt x="65" y="5112"/>
                  </a:lnTo>
                  <a:lnTo>
                    <a:pt x="76" y="5124"/>
                  </a:lnTo>
                  <a:lnTo>
                    <a:pt x="86" y="5137"/>
                  </a:lnTo>
                  <a:lnTo>
                    <a:pt x="97" y="5147"/>
                  </a:lnTo>
                  <a:lnTo>
                    <a:pt x="109" y="5159"/>
                  </a:lnTo>
                  <a:lnTo>
                    <a:pt x="121" y="5169"/>
                  </a:lnTo>
                  <a:lnTo>
                    <a:pt x="134" y="5179"/>
                  </a:lnTo>
                  <a:lnTo>
                    <a:pt x="147" y="5188"/>
                  </a:lnTo>
                  <a:lnTo>
                    <a:pt x="160" y="5196"/>
                  </a:lnTo>
                  <a:lnTo>
                    <a:pt x="174" y="5205"/>
                  </a:lnTo>
                  <a:lnTo>
                    <a:pt x="187" y="5212"/>
                  </a:lnTo>
                  <a:lnTo>
                    <a:pt x="203" y="5220"/>
                  </a:lnTo>
                  <a:lnTo>
                    <a:pt x="218" y="5225"/>
                  </a:lnTo>
                  <a:lnTo>
                    <a:pt x="234" y="5230"/>
                  </a:lnTo>
                  <a:lnTo>
                    <a:pt x="248" y="5234"/>
                  </a:lnTo>
                  <a:lnTo>
                    <a:pt x="264" y="5238"/>
                  </a:lnTo>
                  <a:lnTo>
                    <a:pt x="282" y="5241"/>
                  </a:lnTo>
                  <a:lnTo>
                    <a:pt x="298" y="5243"/>
                  </a:lnTo>
                  <a:lnTo>
                    <a:pt x="315" y="5244"/>
                  </a:lnTo>
                  <a:lnTo>
                    <a:pt x="331" y="5246"/>
                  </a:lnTo>
                  <a:close/>
                </a:path>
              </a:pathLst>
            </a:custGeom>
            <a:solidFill>
              <a:schemeClr val="tx1">
                <a:lumMod val="50000"/>
                <a:lumOff val="50000"/>
              </a:schemeClr>
            </a:solidFill>
            <a:ln>
              <a:noFill/>
            </a:ln>
            <a:effectLst/>
          </p:spPr>
          <p:txBody>
            <a:bodyPr vert="horz" wrap="square" lIns="60951" tIns="30475" rIns="60951" bIns="30475" numCol="1" anchor="t" anchorCtr="0" compatLnSpc="1">
              <a:prstTxWarp prst="textNoShape">
                <a:avLst/>
              </a:prstTxWarp>
            </a:bodyPr>
            <a:lstStyle/>
            <a:p>
              <a:endParaRPr lang="en-US" sz="1200" dirty="0"/>
            </a:p>
          </p:txBody>
        </p:sp>
        <p:sp>
          <p:nvSpPr>
            <p:cNvPr id="25" name="Полилиния 24"/>
            <p:cNvSpPr/>
            <p:nvPr/>
          </p:nvSpPr>
          <p:spPr>
            <a:xfrm>
              <a:off x="11517659" y="4667251"/>
              <a:ext cx="3779493" cy="1782762"/>
            </a:xfrm>
            <a:custGeom>
              <a:avLst/>
              <a:gdLst>
                <a:gd name="connsiteX0" fmla="*/ 935850 w 3779493"/>
                <a:gd name="connsiteY0" fmla="*/ 0 h 1782762"/>
                <a:gd name="connsiteX1" fmla="*/ 3779063 w 3779493"/>
                <a:gd name="connsiteY1" fmla="*/ 0 h 1782762"/>
                <a:gd name="connsiteX2" fmla="*/ 3779493 w 3779493"/>
                <a:gd name="connsiteY2" fmla="*/ 6879 h 1782762"/>
                <a:gd name="connsiteX3" fmla="*/ 3779493 w 3779493"/>
                <a:gd name="connsiteY3" fmla="*/ 15345 h 1782762"/>
                <a:gd name="connsiteX4" fmla="*/ 3779493 w 3779493"/>
                <a:gd name="connsiteY4" fmla="*/ 23812 h 1782762"/>
                <a:gd name="connsiteX5" fmla="*/ 3778964 w 3779493"/>
                <a:gd name="connsiteY5" fmla="*/ 31749 h 1782762"/>
                <a:gd name="connsiteX6" fmla="*/ 3777905 w 3779493"/>
                <a:gd name="connsiteY6" fmla="*/ 40216 h 1782762"/>
                <a:gd name="connsiteX7" fmla="*/ 3776318 w 3779493"/>
                <a:gd name="connsiteY7" fmla="*/ 48683 h 1782762"/>
                <a:gd name="connsiteX8" fmla="*/ 3774201 w 3779493"/>
                <a:gd name="connsiteY8" fmla="*/ 57149 h 1782762"/>
                <a:gd name="connsiteX9" fmla="*/ 3772613 w 3779493"/>
                <a:gd name="connsiteY9" fmla="*/ 65616 h 1782762"/>
                <a:gd name="connsiteX10" fmla="*/ 3769438 w 3779493"/>
                <a:gd name="connsiteY10" fmla="*/ 73024 h 1782762"/>
                <a:gd name="connsiteX11" fmla="*/ 3766262 w 3779493"/>
                <a:gd name="connsiteY11" fmla="*/ 81491 h 1782762"/>
                <a:gd name="connsiteX12" fmla="*/ 3763087 w 3779493"/>
                <a:gd name="connsiteY12" fmla="*/ 89429 h 1782762"/>
                <a:gd name="connsiteX13" fmla="*/ 3759382 w 3779493"/>
                <a:gd name="connsiteY13" fmla="*/ 96837 h 1782762"/>
                <a:gd name="connsiteX14" fmla="*/ 3754619 w 3779493"/>
                <a:gd name="connsiteY14" fmla="*/ 104774 h 1782762"/>
                <a:gd name="connsiteX15" fmla="*/ 3750385 w 3779493"/>
                <a:gd name="connsiteY15" fmla="*/ 111654 h 1782762"/>
                <a:gd name="connsiteX16" fmla="*/ 3745622 w 3779493"/>
                <a:gd name="connsiteY16" fmla="*/ 119062 h 1782762"/>
                <a:gd name="connsiteX17" fmla="*/ 3740330 w 3779493"/>
                <a:gd name="connsiteY17" fmla="*/ 125941 h 1782762"/>
                <a:gd name="connsiteX18" fmla="*/ 3733978 w 3779493"/>
                <a:gd name="connsiteY18" fmla="*/ 132820 h 1782762"/>
                <a:gd name="connsiteX19" fmla="*/ 3728157 w 3779493"/>
                <a:gd name="connsiteY19" fmla="*/ 139170 h 1782762"/>
                <a:gd name="connsiteX20" fmla="*/ 2135682 w 3779493"/>
                <a:gd name="connsiteY20" fmla="*/ 1730375 h 1782762"/>
                <a:gd name="connsiteX21" fmla="*/ 2125626 w 3779493"/>
                <a:gd name="connsiteY21" fmla="*/ 1739900 h 1782762"/>
                <a:gd name="connsiteX22" fmla="*/ 2115570 w 3779493"/>
                <a:gd name="connsiteY22" fmla="*/ 1748366 h 1782762"/>
                <a:gd name="connsiteX23" fmla="*/ 2104986 w 3779493"/>
                <a:gd name="connsiteY23" fmla="*/ 1755775 h 1782762"/>
                <a:gd name="connsiteX24" fmla="*/ 2093342 w 3779493"/>
                <a:gd name="connsiteY24" fmla="*/ 1762125 h 1782762"/>
                <a:gd name="connsiteX25" fmla="*/ 2081699 w 3779493"/>
                <a:gd name="connsiteY25" fmla="*/ 1767945 h 1782762"/>
                <a:gd name="connsiteX26" fmla="*/ 2070056 w 3779493"/>
                <a:gd name="connsiteY26" fmla="*/ 1772708 h 1782762"/>
                <a:gd name="connsiteX27" fmla="*/ 2057884 w 3779493"/>
                <a:gd name="connsiteY27" fmla="*/ 1776412 h 1782762"/>
                <a:gd name="connsiteX28" fmla="*/ 2045711 w 3779493"/>
                <a:gd name="connsiteY28" fmla="*/ 1779587 h 1782762"/>
                <a:gd name="connsiteX29" fmla="*/ 2033539 w 3779493"/>
                <a:gd name="connsiteY29" fmla="*/ 1781175 h 1782762"/>
                <a:gd name="connsiteX30" fmla="*/ 2020308 w 3779493"/>
                <a:gd name="connsiteY30" fmla="*/ 1782762 h 1782762"/>
                <a:gd name="connsiteX31" fmla="*/ 2008135 w 3779493"/>
                <a:gd name="connsiteY31" fmla="*/ 1782762 h 1782762"/>
                <a:gd name="connsiteX32" fmla="*/ 1994904 w 3779493"/>
                <a:gd name="connsiteY32" fmla="*/ 1782233 h 1782762"/>
                <a:gd name="connsiteX33" fmla="*/ 1982732 w 3779493"/>
                <a:gd name="connsiteY33" fmla="*/ 1780645 h 1782762"/>
                <a:gd name="connsiteX34" fmla="*/ 1969501 w 3779493"/>
                <a:gd name="connsiteY34" fmla="*/ 1777470 h 1782762"/>
                <a:gd name="connsiteX35" fmla="*/ 1956270 w 3779493"/>
                <a:gd name="connsiteY35" fmla="*/ 1773766 h 1782762"/>
                <a:gd name="connsiteX36" fmla="*/ 1944098 w 3779493"/>
                <a:gd name="connsiteY36" fmla="*/ 1769004 h 1782762"/>
                <a:gd name="connsiteX37" fmla="*/ 1931925 w 3779493"/>
                <a:gd name="connsiteY37" fmla="*/ 1763712 h 1782762"/>
                <a:gd name="connsiteX38" fmla="*/ 1920282 w 3779493"/>
                <a:gd name="connsiteY38" fmla="*/ 1756833 h 1782762"/>
                <a:gd name="connsiteX39" fmla="*/ 1909697 w 3779493"/>
                <a:gd name="connsiteY39" fmla="*/ 1749954 h 1782762"/>
                <a:gd name="connsiteX40" fmla="*/ 1898583 w 3779493"/>
                <a:gd name="connsiteY40" fmla="*/ 1742016 h 1782762"/>
                <a:gd name="connsiteX41" fmla="*/ 1889586 w 3779493"/>
                <a:gd name="connsiteY41" fmla="*/ 1733550 h 1782762"/>
                <a:gd name="connsiteX42" fmla="*/ 1880060 w 3779493"/>
                <a:gd name="connsiteY42" fmla="*/ 1724554 h 1782762"/>
                <a:gd name="connsiteX43" fmla="*/ 1871592 w 3779493"/>
                <a:gd name="connsiteY43" fmla="*/ 1715029 h 1782762"/>
                <a:gd name="connsiteX44" fmla="*/ 1864712 w 3779493"/>
                <a:gd name="connsiteY44" fmla="*/ 1704445 h 1782762"/>
                <a:gd name="connsiteX45" fmla="*/ 1857832 w 3779493"/>
                <a:gd name="connsiteY45" fmla="*/ 1693333 h 1782762"/>
                <a:gd name="connsiteX46" fmla="*/ 1852010 w 3779493"/>
                <a:gd name="connsiteY46" fmla="*/ 1682750 h 1782762"/>
                <a:gd name="connsiteX47" fmla="*/ 1847247 w 3779493"/>
                <a:gd name="connsiteY47" fmla="*/ 1670579 h 1782762"/>
                <a:gd name="connsiteX48" fmla="*/ 1843542 w 3779493"/>
                <a:gd name="connsiteY48" fmla="*/ 1658937 h 1782762"/>
                <a:gd name="connsiteX49" fmla="*/ 1839308 w 3779493"/>
                <a:gd name="connsiteY49" fmla="*/ 1645708 h 1782762"/>
                <a:gd name="connsiteX50" fmla="*/ 1837192 w 3779493"/>
                <a:gd name="connsiteY50" fmla="*/ 1633537 h 1782762"/>
                <a:gd name="connsiteX51" fmla="*/ 1835604 w 3779493"/>
                <a:gd name="connsiteY51" fmla="*/ 1619779 h 1782762"/>
                <a:gd name="connsiteX52" fmla="*/ 1835604 w 3779493"/>
                <a:gd name="connsiteY52" fmla="*/ 1606550 h 1782762"/>
                <a:gd name="connsiteX53" fmla="*/ 1835604 w 3779493"/>
                <a:gd name="connsiteY53" fmla="*/ 1198562 h 1782762"/>
                <a:gd name="connsiteX54" fmla="*/ 1835604 w 3779493"/>
                <a:gd name="connsiteY54" fmla="*/ 1189566 h 1782762"/>
                <a:gd name="connsiteX55" fmla="*/ 1835075 w 3779493"/>
                <a:gd name="connsiteY55" fmla="*/ 1181100 h 1782762"/>
                <a:gd name="connsiteX56" fmla="*/ 1833487 w 3779493"/>
                <a:gd name="connsiteY56" fmla="*/ 1171575 h 1782762"/>
                <a:gd name="connsiteX57" fmla="*/ 1831899 w 3779493"/>
                <a:gd name="connsiteY57" fmla="*/ 1163108 h 1782762"/>
                <a:gd name="connsiteX58" fmla="*/ 1830312 w 3779493"/>
                <a:gd name="connsiteY58" fmla="*/ 1154641 h 1782762"/>
                <a:gd name="connsiteX59" fmla="*/ 1827665 w 3779493"/>
                <a:gd name="connsiteY59" fmla="*/ 1146175 h 1782762"/>
                <a:gd name="connsiteX60" fmla="*/ 1825019 w 3779493"/>
                <a:gd name="connsiteY60" fmla="*/ 1138766 h 1782762"/>
                <a:gd name="connsiteX61" fmla="*/ 1821844 w 3779493"/>
                <a:gd name="connsiteY61" fmla="*/ 1130300 h 1782762"/>
                <a:gd name="connsiteX62" fmla="*/ 1818139 w 3779493"/>
                <a:gd name="connsiteY62" fmla="*/ 1122362 h 1782762"/>
                <a:gd name="connsiteX63" fmla="*/ 1813905 w 3779493"/>
                <a:gd name="connsiteY63" fmla="*/ 1114954 h 1782762"/>
                <a:gd name="connsiteX64" fmla="*/ 1810200 w 3779493"/>
                <a:gd name="connsiteY64" fmla="*/ 1108075 h 1782762"/>
                <a:gd name="connsiteX65" fmla="*/ 1805437 w 3779493"/>
                <a:gd name="connsiteY65" fmla="*/ 1100137 h 1782762"/>
                <a:gd name="connsiteX66" fmla="*/ 1800145 w 3779493"/>
                <a:gd name="connsiteY66" fmla="*/ 1093258 h 1782762"/>
                <a:gd name="connsiteX67" fmla="*/ 1795382 w 3779493"/>
                <a:gd name="connsiteY67" fmla="*/ 1086908 h 1782762"/>
                <a:gd name="connsiteX68" fmla="*/ 1789560 w 3779493"/>
                <a:gd name="connsiteY68" fmla="*/ 1081087 h 1782762"/>
                <a:gd name="connsiteX69" fmla="*/ 1784268 w 3779493"/>
                <a:gd name="connsiteY69" fmla="*/ 1074737 h 1782762"/>
                <a:gd name="connsiteX70" fmla="*/ 1777917 w 3779493"/>
                <a:gd name="connsiteY70" fmla="*/ 1068387 h 1782762"/>
                <a:gd name="connsiteX71" fmla="*/ 1771566 w 3779493"/>
                <a:gd name="connsiteY71" fmla="*/ 1063095 h 1782762"/>
                <a:gd name="connsiteX72" fmla="*/ 1764686 w 3779493"/>
                <a:gd name="connsiteY72" fmla="*/ 1057804 h 1782762"/>
                <a:gd name="connsiteX73" fmla="*/ 1757806 w 3779493"/>
                <a:gd name="connsiteY73" fmla="*/ 1053041 h 1782762"/>
                <a:gd name="connsiteX74" fmla="*/ 1750926 w 3779493"/>
                <a:gd name="connsiteY74" fmla="*/ 1048808 h 1782762"/>
                <a:gd name="connsiteX75" fmla="*/ 1743517 w 3779493"/>
                <a:gd name="connsiteY75" fmla="*/ 1044045 h 1782762"/>
                <a:gd name="connsiteX76" fmla="*/ 1735578 w 3779493"/>
                <a:gd name="connsiteY76" fmla="*/ 1040341 h 1782762"/>
                <a:gd name="connsiteX77" fmla="*/ 1728169 w 3779493"/>
                <a:gd name="connsiteY77" fmla="*/ 1037166 h 1782762"/>
                <a:gd name="connsiteX78" fmla="*/ 1720230 w 3779493"/>
                <a:gd name="connsiteY78" fmla="*/ 1033462 h 1782762"/>
                <a:gd name="connsiteX79" fmla="*/ 1711762 w 3779493"/>
                <a:gd name="connsiteY79" fmla="*/ 1030816 h 1782762"/>
                <a:gd name="connsiteX80" fmla="*/ 1703294 w 3779493"/>
                <a:gd name="connsiteY80" fmla="*/ 1028700 h 1782762"/>
                <a:gd name="connsiteX81" fmla="*/ 1694827 w 3779493"/>
                <a:gd name="connsiteY81" fmla="*/ 1026583 h 1782762"/>
                <a:gd name="connsiteX82" fmla="*/ 1686359 w 3779493"/>
                <a:gd name="connsiteY82" fmla="*/ 1024995 h 1782762"/>
                <a:gd name="connsiteX83" fmla="*/ 1677891 w 3779493"/>
                <a:gd name="connsiteY83" fmla="*/ 1023937 h 1782762"/>
                <a:gd name="connsiteX84" fmla="*/ 1668894 w 3779493"/>
                <a:gd name="connsiteY84" fmla="*/ 1023408 h 1782762"/>
                <a:gd name="connsiteX85" fmla="*/ 1659368 w 3779493"/>
                <a:gd name="connsiteY85" fmla="*/ 1023408 h 1782762"/>
                <a:gd name="connsiteX86" fmla="*/ 0 w 3779493"/>
                <a:gd name="connsiteY86" fmla="*/ 1023408 h 1782762"/>
                <a:gd name="connsiteX87" fmla="*/ 884944 w 3779493"/>
                <a:gd name="connsiteY87" fmla="*/ 139170 h 1782762"/>
                <a:gd name="connsiteX88" fmla="*/ 891295 w 3779493"/>
                <a:gd name="connsiteY88" fmla="*/ 132820 h 1782762"/>
                <a:gd name="connsiteX89" fmla="*/ 897116 w 3779493"/>
                <a:gd name="connsiteY89" fmla="*/ 125941 h 1782762"/>
                <a:gd name="connsiteX90" fmla="*/ 902409 w 3779493"/>
                <a:gd name="connsiteY90" fmla="*/ 119062 h 1782762"/>
                <a:gd name="connsiteX91" fmla="*/ 907172 w 3779493"/>
                <a:gd name="connsiteY91" fmla="*/ 111654 h 1782762"/>
                <a:gd name="connsiteX92" fmla="*/ 911935 w 3779493"/>
                <a:gd name="connsiteY92" fmla="*/ 104774 h 1782762"/>
                <a:gd name="connsiteX93" fmla="*/ 916698 w 3779493"/>
                <a:gd name="connsiteY93" fmla="*/ 96837 h 1782762"/>
                <a:gd name="connsiteX94" fmla="*/ 920403 w 3779493"/>
                <a:gd name="connsiteY94" fmla="*/ 89429 h 1782762"/>
                <a:gd name="connsiteX95" fmla="*/ 923578 w 3779493"/>
                <a:gd name="connsiteY95" fmla="*/ 81491 h 1782762"/>
                <a:gd name="connsiteX96" fmla="*/ 926754 w 3779493"/>
                <a:gd name="connsiteY96" fmla="*/ 73024 h 1782762"/>
                <a:gd name="connsiteX97" fmla="*/ 929400 w 3779493"/>
                <a:gd name="connsiteY97" fmla="*/ 65616 h 1782762"/>
                <a:gd name="connsiteX98" fmla="*/ 930988 w 3779493"/>
                <a:gd name="connsiteY98" fmla="*/ 57149 h 1782762"/>
                <a:gd name="connsiteX99" fmla="*/ 933634 w 3779493"/>
                <a:gd name="connsiteY99" fmla="*/ 48683 h 1782762"/>
                <a:gd name="connsiteX100" fmla="*/ 935222 w 3779493"/>
                <a:gd name="connsiteY100" fmla="*/ 40216 h 1782762"/>
                <a:gd name="connsiteX101" fmla="*/ 935751 w 3779493"/>
                <a:gd name="connsiteY101" fmla="*/ 31749 h 1782762"/>
                <a:gd name="connsiteX102" fmla="*/ 936280 w 3779493"/>
                <a:gd name="connsiteY102" fmla="*/ 23812 h 1782762"/>
                <a:gd name="connsiteX103" fmla="*/ 936280 w 3779493"/>
                <a:gd name="connsiteY103" fmla="*/ 15345 h 1782762"/>
                <a:gd name="connsiteX104" fmla="*/ 936280 w 3779493"/>
                <a:gd name="connsiteY104" fmla="*/ 6879 h 1782762"/>
                <a:gd name="connsiteX105" fmla="*/ 935850 w 3779493"/>
                <a:gd name="connsiteY105" fmla="*/ 0 h 178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779493" h="1782762">
                  <a:moveTo>
                    <a:pt x="935850" y="0"/>
                  </a:moveTo>
                  <a:lnTo>
                    <a:pt x="3779063" y="0"/>
                  </a:lnTo>
                  <a:lnTo>
                    <a:pt x="3779493" y="6879"/>
                  </a:lnTo>
                  <a:lnTo>
                    <a:pt x="3779493" y="15345"/>
                  </a:lnTo>
                  <a:lnTo>
                    <a:pt x="3779493" y="23812"/>
                  </a:lnTo>
                  <a:lnTo>
                    <a:pt x="3778964" y="31749"/>
                  </a:lnTo>
                  <a:lnTo>
                    <a:pt x="3777905" y="40216"/>
                  </a:lnTo>
                  <a:lnTo>
                    <a:pt x="3776318" y="48683"/>
                  </a:lnTo>
                  <a:lnTo>
                    <a:pt x="3774201" y="57149"/>
                  </a:lnTo>
                  <a:lnTo>
                    <a:pt x="3772613" y="65616"/>
                  </a:lnTo>
                  <a:lnTo>
                    <a:pt x="3769438" y="73024"/>
                  </a:lnTo>
                  <a:lnTo>
                    <a:pt x="3766262" y="81491"/>
                  </a:lnTo>
                  <a:lnTo>
                    <a:pt x="3763087" y="89429"/>
                  </a:lnTo>
                  <a:lnTo>
                    <a:pt x="3759382" y="96837"/>
                  </a:lnTo>
                  <a:lnTo>
                    <a:pt x="3754619" y="104774"/>
                  </a:lnTo>
                  <a:lnTo>
                    <a:pt x="3750385" y="111654"/>
                  </a:lnTo>
                  <a:lnTo>
                    <a:pt x="3745622" y="119062"/>
                  </a:lnTo>
                  <a:lnTo>
                    <a:pt x="3740330" y="125941"/>
                  </a:lnTo>
                  <a:lnTo>
                    <a:pt x="3733978" y="132820"/>
                  </a:lnTo>
                  <a:lnTo>
                    <a:pt x="3728157" y="139170"/>
                  </a:lnTo>
                  <a:lnTo>
                    <a:pt x="2135682" y="1730375"/>
                  </a:lnTo>
                  <a:lnTo>
                    <a:pt x="2125626" y="1739900"/>
                  </a:lnTo>
                  <a:lnTo>
                    <a:pt x="2115570" y="1748366"/>
                  </a:lnTo>
                  <a:lnTo>
                    <a:pt x="2104986" y="1755775"/>
                  </a:lnTo>
                  <a:lnTo>
                    <a:pt x="2093342" y="1762125"/>
                  </a:lnTo>
                  <a:lnTo>
                    <a:pt x="2081699" y="1767945"/>
                  </a:lnTo>
                  <a:lnTo>
                    <a:pt x="2070056" y="1772708"/>
                  </a:lnTo>
                  <a:lnTo>
                    <a:pt x="2057884" y="1776412"/>
                  </a:lnTo>
                  <a:lnTo>
                    <a:pt x="2045711" y="1779587"/>
                  </a:lnTo>
                  <a:lnTo>
                    <a:pt x="2033539" y="1781175"/>
                  </a:lnTo>
                  <a:lnTo>
                    <a:pt x="2020308" y="1782762"/>
                  </a:lnTo>
                  <a:lnTo>
                    <a:pt x="2008135" y="1782762"/>
                  </a:lnTo>
                  <a:lnTo>
                    <a:pt x="1994904" y="1782233"/>
                  </a:lnTo>
                  <a:lnTo>
                    <a:pt x="1982732" y="1780645"/>
                  </a:lnTo>
                  <a:lnTo>
                    <a:pt x="1969501" y="1777470"/>
                  </a:lnTo>
                  <a:lnTo>
                    <a:pt x="1956270" y="1773766"/>
                  </a:lnTo>
                  <a:lnTo>
                    <a:pt x="1944098" y="1769004"/>
                  </a:lnTo>
                  <a:lnTo>
                    <a:pt x="1931925" y="1763712"/>
                  </a:lnTo>
                  <a:lnTo>
                    <a:pt x="1920282" y="1756833"/>
                  </a:lnTo>
                  <a:lnTo>
                    <a:pt x="1909697" y="1749954"/>
                  </a:lnTo>
                  <a:lnTo>
                    <a:pt x="1898583" y="1742016"/>
                  </a:lnTo>
                  <a:lnTo>
                    <a:pt x="1889586" y="1733550"/>
                  </a:lnTo>
                  <a:lnTo>
                    <a:pt x="1880060" y="1724554"/>
                  </a:lnTo>
                  <a:lnTo>
                    <a:pt x="1871592" y="1715029"/>
                  </a:lnTo>
                  <a:lnTo>
                    <a:pt x="1864712" y="1704445"/>
                  </a:lnTo>
                  <a:lnTo>
                    <a:pt x="1857832" y="1693333"/>
                  </a:lnTo>
                  <a:lnTo>
                    <a:pt x="1852010" y="1682750"/>
                  </a:lnTo>
                  <a:lnTo>
                    <a:pt x="1847247" y="1670579"/>
                  </a:lnTo>
                  <a:lnTo>
                    <a:pt x="1843542" y="1658937"/>
                  </a:lnTo>
                  <a:lnTo>
                    <a:pt x="1839308" y="1645708"/>
                  </a:lnTo>
                  <a:lnTo>
                    <a:pt x="1837192" y="1633537"/>
                  </a:lnTo>
                  <a:lnTo>
                    <a:pt x="1835604" y="1619779"/>
                  </a:lnTo>
                  <a:lnTo>
                    <a:pt x="1835604" y="1606550"/>
                  </a:lnTo>
                  <a:lnTo>
                    <a:pt x="1835604" y="1198562"/>
                  </a:lnTo>
                  <a:lnTo>
                    <a:pt x="1835604" y="1189566"/>
                  </a:lnTo>
                  <a:lnTo>
                    <a:pt x="1835075" y="1181100"/>
                  </a:lnTo>
                  <a:lnTo>
                    <a:pt x="1833487" y="1171575"/>
                  </a:lnTo>
                  <a:lnTo>
                    <a:pt x="1831899" y="1163108"/>
                  </a:lnTo>
                  <a:lnTo>
                    <a:pt x="1830312" y="1154641"/>
                  </a:lnTo>
                  <a:lnTo>
                    <a:pt x="1827665" y="1146175"/>
                  </a:lnTo>
                  <a:lnTo>
                    <a:pt x="1825019" y="1138766"/>
                  </a:lnTo>
                  <a:lnTo>
                    <a:pt x="1821844" y="1130300"/>
                  </a:lnTo>
                  <a:lnTo>
                    <a:pt x="1818139" y="1122362"/>
                  </a:lnTo>
                  <a:lnTo>
                    <a:pt x="1813905" y="1114954"/>
                  </a:lnTo>
                  <a:lnTo>
                    <a:pt x="1810200" y="1108075"/>
                  </a:lnTo>
                  <a:lnTo>
                    <a:pt x="1805437" y="1100137"/>
                  </a:lnTo>
                  <a:lnTo>
                    <a:pt x="1800145" y="1093258"/>
                  </a:lnTo>
                  <a:lnTo>
                    <a:pt x="1795382" y="1086908"/>
                  </a:lnTo>
                  <a:lnTo>
                    <a:pt x="1789560" y="1081087"/>
                  </a:lnTo>
                  <a:lnTo>
                    <a:pt x="1784268" y="1074737"/>
                  </a:lnTo>
                  <a:lnTo>
                    <a:pt x="1777917" y="1068387"/>
                  </a:lnTo>
                  <a:lnTo>
                    <a:pt x="1771566" y="1063095"/>
                  </a:lnTo>
                  <a:lnTo>
                    <a:pt x="1764686" y="1057804"/>
                  </a:lnTo>
                  <a:lnTo>
                    <a:pt x="1757806" y="1053041"/>
                  </a:lnTo>
                  <a:lnTo>
                    <a:pt x="1750926" y="1048808"/>
                  </a:lnTo>
                  <a:lnTo>
                    <a:pt x="1743517" y="1044045"/>
                  </a:lnTo>
                  <a:lnTo>
                    <a:pt x="1735578" y="1040341"/>
                  </a:lnTo>
                  <a:lnTo>
                    <a:pt x="1728169" y="1037166"/>
                  </a:lnTo>
                  <a:lnTo>
                    <a:pt x="1720230" y="1033462"/>
                  </a:lnTo>
                  <a:lnTo>
                    <a:pt x="1711762" y="1030816"/>
                  </a:lnTo>
                  <a:lnTo>
                    <a:pt x="1703294" y="1028700"/>
                  </a:lnTo>
                  <a:lnTo>
                    <a:pt x="1694827" y="1026583"/>
                  </a:lnTo>
                  <a:lnTo>
                    <a:pt x="1686359" y="1024995"/>
                  </a:lnTo>
                  <a:lnTo>
                    <a:pt x="1677891" y="1023937"/>
                  </a:lnTo>
                  <a:lnTo>
                    <a:pt x="1668894" y="1023408"/>
                  </a:lnTo>
                  <a:lnTo>
                    <a:pt x="1659368" y="1023408"/>
                  </a:lnTo>
                  <a:lnTo>
                    <a:pt x="0" y="1023408"/>
                  </a:lnTo>
                  <a:lnTo>
                    <a:pt x="884944" y="139170"/>
                  </a:lnTo>
                  <a:lnTo>
                    <a:pt x="891295" y="132820"/>
                  </a:lnTo>
                  <a:lnTo>
                    <a:pt x="897116" y="125941"/>
                  </a:lnTo>
                  <a:lnTo>
                    <a:pt x="902409" y="119062"/>
                  </a:lnTo>
                  <a:lnTo>
                    <a:pt x="907172" y="111654"/>
                  </a:lnTo>
                  <a:lnTo>
                    <a:pt x="911935" y="104774"/>
                  </a:lnTo>
                  <a:lnTo>
                    <a:pt x="916698" y="96837"/>
                  </a:lnTo>
                  <a:lnTo>
                    <a:pt x="920403" y="89429"/>
                  </a:lnTo>
                  <a:lnTo>
                    <a:pt x="923578" y="81491"/>
                  </a:lnTo>
                  <a:lnTo>
                    <a:pt x="926754" y="73024"/>
                  </a:lnTo>
                  <a:lnTo>
                    <a:pt x="929400" y="65616"/>
                  </a:lnTo>
                  <a:lnTo>
                    <a:pt x="930988" y="57149"/>
                  </a:lnTo>
                  <a:lnTo>
                    <a:pt x="933634" y="48683"/>
                  </a:lnTo>
                  <a:lnTo>
                    <a:pt x="935222" y="40216"/>
                  </a:lnTo>
                  <a:lnTo>
                    <a:pt x="935751" y="31749"/>
                  </a:lnTo>
                  <a:lnTo>
                    <a:pt x="936280" y="23812"/>
                  </a:lnTo>
                  <a:lnTo>
                    <a:pt x="936280" y="15345"/>
                  </a:lnTo>
                  <a:lnTo>
                    <a:pt x="936280" y="6879"/>
                  </a:lnTo>
                  <a:lnTo>
                    <a:pt x="935850" y="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grpSp>
        <p:nvGrpSpPr>
          <p:cNvPr id="4" name="Группа 3"/>
          <p:cNvGrpSpPr/>
          <p:nvPr/>
        </p:nvGrpSpPr>
        <p:grpSpPr>
          <a:xfrm>
            <a:off x="5662150" y="1614325"/>
            <a:ext cx="2640135" cy="2356545"/>
            <a:chOff x="8493125" y="2914650"/>
            <a:chExt cx="3960813" cy="3535363"/>
          </a:xfrm>
        </p:grpSpPr>
        <p:sp>
          <p:nvSpPr>
            <p:cNvPr id="20" name="Freeform 13"/>
            <p:cNvSpPr>
              <a:spLocks/>
            </p:cNvSpPr>
            <p:nvPr/>
          </p:nvSpPr>
          <p:spPr bwMode="auto">
            <a:xfrm>
              <a:off x="8493125" y="2914650"/>
              <a:ext cx="3960813" cy="3535363"/>
            </a:xfrm>
            <a:custGeom>
              <a:avLst/>
              <a:gdLst>
                <a:gd name="T0" fmla="*/ 3513 w 7484"/>
                <a:gd name="T1" fmla="*/ 5247 h 6681"/>
                <a:gd name="T2" fmla="*/ 3577 w 7484"/>
                <a:gd name="T3" fmla="*/ 5260 h 6681"/>
                <a:gd name="T4" fmla="*/ 3637 w 7484"/>
                <a:gd name="T5" fmla="*/ 5285 h 6681"/>
                <a:gd name="T6" fmla="*/ 3689 w 7484"/>
                <a:gd name="T7" fmla="*/ 5321 h 6681"/>
                <a:gd name="T8" fmla="*/ 3734 w 7484"/>
                <a:gd name="T9" fmla="*/ 5366 h 6681"/>
                <a:gd name="T10" fmla="*/ 3771 w 7484"/>
                <a:gd name="T11" fmla="*/ 5419 h 6681"/>
                <a:gd name="T12" fmla="*/ 3795 w 7484"/>
                <a:gd name="T13" fmla="*/ 5478 h 6681"/>
                <a:gd name="T14" fmla="*/ 3810 w 7484"/>
                <a:gd name="T15" fmla="*/ 5544 h 6681"/>
                <a:gd name="T16" fmla="*/ 3811 w 7484"/>
                <a:gd name="T17" fmla="*/ 6373 h 6681"/>
                <a:gd name="T18" fmla="*/ 3833 w 7484"/>
                <a:gd name="T19" fmla="*/ 6469 h 6681"/>
                <a:gd name="T20" fmla="*/ 3880 w 7484"/>
                <a:gd name="T21" fmla="*/ 6553 h 6681"/>
                <a:gd name="T22" fmla="*/ 3949 w 7484"/>
                <a:gd name="T23" fmla="*/ 6619 h 6681"/>
                <a:gd name="T24" fmla="*/ 4040 w 7484"/>
                <a:gd name="T25" fmla="*/ 6664 h 6681"/>
                <a:gd name="T26" fmla="*/ 4137 w 7484"/>
                <a:gd name="T27" fmla="*/ 6681 h 6681"/>
                <a:gd name="T28" fmla="*/ 4231 w 7484"/>
                <a:gd name="T29" fmla="*/ 6669 h 6681"/>
                <a:gd name="T30" fmla="*/ 4320 w 7484"/>
                <a:gd name="T31" fmla="*/ 6630 h 6681"/>
                <a:gd name="T32" fmla="*/ 7387 w 7484"/>
                <a:gd name="T33" fmla="*/ 3575 h 6681"/>
                <a:gd name="T34" fmla="*/ 7429 w 7484"/>
                <a:gd name="T35" fmla="*/ 3523 h 6681"/>
                <a:gd name="T36" fmla="*/ 7460 w 7484"/>
                <a:gd name="T37" fmla="*/ 3466 h 6681"/>
                <a:gd name="T38" fmla="*/ 7479 w 7484"/>
                <a:gd name="T39" fmla="*/ 3404 h 6681"/>
                <a:gd name="T40" fmla="*/ 7484 w 7484"/>
                <a:gd name="T41" fmla="*/ 3341 h 6681"/>
                <a:gd name="T42" fmla="*/ 7479 w 7484"/>
                <a:gd name="T43" fmla="*/ 3277 h 6681"/>
                <a:gd name="T44" fmla="*/ 7460 w 7484"/>
                <a:gd name="T45" fmla="*/ 3215 h 6681"/>
                <a:gd name="T46" fmla="*/ 7429 w 7484"/>
                <a:gd name="T47" fmla="*/ 3158 h 6681"/>
                <a:gd name="T48" fmla="*/ 7387 w 7484"/>
                <a:gd name="T49" fmla="*/ 3106 h 6681"/>
                <a:gd name="T50" fmla="*/ 4320 w 7484"/>
                <a:gd name="T51" fmla="*/ 51 h 6681"/>
                <a:gd name="T52" fmla="*/ 4231 w 7484"/>
                <a:gd name="T53" fmla="*/ 12 h 6681"/>
                <a:gd name="T54" fmla="*/ 4137 w 7484"/>
                <a:gd name="T55" fmla="*/ 0 h 6681"/>
                <a:gd name="T56" fmla="*/ 4040 w 7484"/>
                <a:gd name="T57" fmla="*/ 17 h 6681"/>
                <a:gd name="T58" fmla="*/ 3949 w 7484"/>
                <a:gd name="T59" fmla="*/ 62 h 6681"/>
                <a:gd name="T60" fmla="*/ 3880 w 7484"/>
                <a:gd name="T61" fmla="*/ 128 h 6681"/>
                <a:gd name="T62" fmla="*/ 3833 w 7484"/>
                <a:gd name="T63" fmla="*/ 212 h 6681"/>
                <a:gd name="T64" fmla="*/ 3811 w 7484"/>
                <a:gd name="T65" fmla="*/ 308 h 6681"/>
                <a:gd name="T66" fmla="*/ 3810 w 7484"/>
                <a:gd name="T67" fmla="*/ 1137 h 6681"/>
                <a:gd name="T68" fmla="*/ 3795 w 7484"/>
                <a:gd name="T69" fmla="*/ 1203 h 6681"/>
                <a:gd name="T70" fmla="*/ 3771 w 7484"/>
                <a:gd name="T71" fmla="*/ 1262 h 6681"/>
                <a:gd name="T72" fmla="*/ 3734 w 7484"/>
                <a:gd name="T73" fmla="*/ 1315 h 6681"/>
                <a:gd name="T74" fmla="*/ 3689 w 7484"/>
                <a:gd name="T75" fmla="*/ 1360 h 6681"/>
                <a:gd name="T76" fmla="*/ 3637 w 7484"/>
                <a:gd name="T77" fmla="*/ 1396 h 6681"/>
                <a:gd name="T78" fmla="*/ 3577 w 7484"/>
                <a:gd name="T79" fmla="*/ 1421 h 6681"/>
                <a:gd name="T80" fmla="*/ 3513 w 7484"/>
                <a:gd name="T81" fmla="*/ 1434 h 6681"/>
                <a:gd name="T82" fmla="*/ 316 w 7484"/>
                <a:gd name="T83" fmla="*/ 1437 h 6681"/>
                <a:gd name="T84" fmla="*/ 249 w 7484"/>
                <a:gd name="T85" fmla="*/ 1447 h 6681"/>
                <a:gd name="T86" fmla="*/ 188 w 7484"/>
                <a:gd name="T87" fmla="*/ 1469 h 6681"/>
                <a:gd name="T88" fmla="*/ 134 w 7484"/>
                <a:gd name="T89" fmla="*/ 1502 h 6681"/>
                <a:gd name="T90" fmla="*/ 86 w 7484"/>
                <a:gd name="T91" fmla="*/ 1546 h 6681"/>
                <a:gd name="T92" fmla="*/ 48 w 7484"/>
                <a:gd name="T93" fmla="*/ 1597 h 6681"/>
                <a:gd name="T94" fmla="*/ 21 w 7484"/>
                <a:gd name="T95" fmla="*/ 1655 h 6681"/>
                <a:gd name="T96" fmla="*/ 3 w 7484"/>
                <a:gd name="T97" fmla="*/ 1717 h 6681"/>
                <a:gd name="T98" fmla="*/ 0 w 7484"/>
                <a:gd name="T99" fmla="*/ 4913 h 6681"/>
                <a:gd name="T100" fmla="*/ 6 w 7484"/>
                <a:gd name="T101" fmla="*/ 4980 h 6681"/>
                <a:gd name="T102" fmla="*/ 27 w 7484"/>
                <a:gd name="T103" fmla="*/ 5042 h 6681"/>
                <a:gd name="T104" fmla="*/ 57 w 7484"/>
                <a:gd name="T105" fmla="*/ 5099 h 6681"/>
                <a:gd name="T106" fmla="*/ 98 w 7484"/>
                <a:gd name="T107" fmla="*/ 5147 h 6681"/>
                <a:gd name="T108" fmla="*/ 147 w 7484"/>
                <a:gd name="T109" fmla="*/ 5188 h 6681"/>
                <a:gd name="T110" fmla="*/ 204 w 7484"/>
                <a:gd name="T111" fmla="*/ 5220 h 6681"/>
                <a:gd name="T112" fmla="*/ 265 w 7484"/>
                <a:gd name="T113" fmla="*/ 5238 h 6681"/>
                <a:gd name="T114" fmla="*/ 332 w 7484"/>
                <a:gd name="T115" fmla="*/ 5246 h 6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4" h="6681">
                  <a:moveTo>
                    <a:pt x="332" y="5246"/>
                  </a:moveTo>
                  <a:lnTo>
                    <a:pt x="3479" y="5246"/>
                  </a:lnTo>
                  <a:lnTo>
                    <a:pt x="3496" y="5246"/>
                  </a:lnTo>
                  <a:lnTo>
                    <a:pt x="3513" y="5247"/>
                  </a:lnTo>
                  <a:lnTo>
                    <a:pt x="3529" y="5249"/>
                  </a:lnTo>
                  <a:lnTo>
                    <a:pt x="3545" y="5252"/>
                  </a:lnTo>
                  <a:lnTo>
                    <a:pt x="3561" y="5256"/>
                  </a:lnTo>
                  <a:lnTo>
                    <a:pt x="3577" y="5260"/>
                  </a:lnTo>
                  <a:lnTo>
                    <a:pt x="3593" y="5265"/>
                  </a:lnTo>
                  <a:lnTo>
                    <a:pt x="3608" y="5272"/>
                  </a:lnTo>
                  <a:lnTo>
                    <a:pt x="3622" y="5278"/>
                  </a:lnTo>
                  <a:lnTo>
                    <a:pt x="3637" y="5285"/>
                  </a:lnTo>
                  <a:lnTo>
                    <a:pt x="3652" y="5294"/>
                  </a:lnTo>
                  <a:lnTo>
                    <a:pt x="3665" y="5302"/>
                  </a:lnTo>
                  <a:lnTo>
                    <a:pt x="3678" y="5311"/>
                  </a:lnTo>
                  <a:lnTo>
                    <a:pt x="3689" y="5321"/>
                  </a:lnTo>
                  <a:lnTo>
                    <a:pt x="3702" y="5331"/>
                  </a:lnTo>
                  <a:lnTo>
                    <a:pt x="3714" y="5343"/>
                  </a:lnTo>
                  <a:lnTo>
                    <a:pt x="3724" y="5355"/>
                  </a:lnTo>
                  <a:lnTo>
                    <a:pt x="3734" y="5366"/>
                  </a:lnTo>
                  <a:lnTo>
                    <a:pt x="3745" y="5378"/>
                  </a:lnTo>
                  <a:lnTo>
                    <a:pt x="3755" y="5391"/>
                  </a:lnTo>
                  <a:lnTo>
                    <a:pt x="3763" y="5406"/>
                  </a:lnTo>
                  <a:lnTo>
                    <a:pt x="3771" y="5419"/>
                  </a:lnTo>
                  <a:lnTo>
                    <a:pt x="3778" y="5433"/>
                  </a:lnTo>
                  <a:lnTo>
                    <a:pt x="3785" y="5448"/>
                  </a:lnTo>
                  <a:lnTo>
                    <a:pt x="3791" y="5464"/>
                  </a:lnTo>
                  <a:lnTo>
                    <a:pt x="3795" y="5478"/>
                  </a:lnTo>
                  <a:lnTo>
                    <a:pt x="3801" y="5494"/>
                  </a:lnTo>
                  <a:lnTo>
                    <a:pt x="3804" y="5510"/>
                  </a:lnTo>
                  <a:lnTo>
                    <a:pt x="3807" y="5526"/>
                  </a:lnTo>
                  <a:lnTo>
                    <a:pt x="3810" y="5544"/>
                  </a:lnTo>
                  <a:lnTo>
                    <a:pt x="3810" y="5560"/>
                  </a:lnTo>
                  <a:lnTo>
                    <a:pt x="3811" y="5577"/>
                  </a:lnTo>
                  <a:lnTo>
                    <a:pt x="3811" y="6348"/>
                  </a:lnTo>
                  <a:lnTo>
                    <a:pt x="3811" y="6373"/>
                  </a:lnTo>
                  <a:lnTo>
                    <a:pt x="3814" y="6399"/>
                  </a:lnTo>
                  <a:lnTo>
                    <a:pt x="3819" y="6422"/>
                  </a:lnTo>
                  <a:lnTo>
                    <a:pt x="3826" y="6447"/>
                  </a:lnTo>
                  <a:lnTo>
                    <a:pt x="3833" y="6469"/>
                  </a:lnTo>
                  <a:lnTo>
                    <a:pt x="3842" y="6492"/>
                  </a:lnTo>
                  <a:lnTo>
                    <a:pt x="3854" y="6512"/>
                  </a:lnTo>
                  <a:lnTo>
                    <a:pt x="3867" y="6533"/>
                  </a:lnTo>
                  <a:lnTo>
                    <a:pt x="3880" y="6553"/>
                  </a:lnTo>
                  <a:lnTo>
                    <a:pt x="3896" y="6571"/>
                  </a:lnTo>
                  <a:lnTo>
                    <a:pt x="3912" y="6588"/>
                  </a:lnTo>
                  <a:lnTo>
                    <a:pt x="3931" y="6604"/>
                  </a:lnTo>
                  <a:lnTo>
                    <a:pt x="3949" y="6619"/>
                  </a:lnTo>
                  <a:lnTo>
                    <a:pt x="3971" y="6632"/>
                  </a:lnTo>
                  <a:lnTo>
                    <a:pt x="3993" y="6645"/>
                  </a:lnTo>
                  <a:lnTo>
                    <a:pt x="4016" y="6655"/>
                  </a:lnTo>
                  <a:lnTo>
                    <a:pt x="4040" y="6664"/>
                  </a:lnTo>
                  <a:lnTo>
                    <a:pt x="4064" y="6671"/>
                  </a:lnTo>
                  <a:lnTo>
                    <a:pt x="4088" y="6677"/>
                  </a:lnTo>
                  <a:lnTo>
                    <a:pt x="4112" y="6680"/>
                  </a:lnTo>
                  <a:lnTo>
                    <a:pt x="4137" y="6681"/>
                  </a:lnTo>
                  <a:lnTo>
                    <a:pt x="4160" y="6681"/>
                  </a:lnTo>
                  <a:lnTo>
                    <a:pt x="4185" y="6678"/>
                  </a:lnTo>
                  <a:lnTo>
                    <a:pt x="4208" y="6675"/>
                  </a:lnTo>
                  <a:lnTo>
                    <a:pt x="4231" y="6669"/>
                  </a:lnTo>
                  <a:lnTo>
                    <a:pt x="4255" y="6662"/>
                  </a:lnTo>
                  <a:lnTo>
                    <a:pt x="4277" y="6653"/>
                  </a:lnTo>
                  <a:lnTo>
                    <a:pt x="4298" y="6642"/>
                  </a:lnTo>
                  <a:lnTo>
                    <a:pt x="4320" y="6630"/>
                  </a:lnTo>
                  <a:lnTo>
                    <a:pt x="4340" y="6616"/>
                  </a:lnTo>
                  <a:lnTo>
                    <a:pt x="4359" y="6600"/>
                  </a:lnTo>
                  <a:lnTo>
                    <a:pt x="4378" y="6582"/>
                  </a:lnTo>
                  <a:lnTo>
                    <a:pt x="7387" y="3575"/>
                  </a:lnTo>
                  <a:lnTo>
                    <a:pt x="7399" y="3563"/>
                  </a:lnTo>
                  <a:lnTo>
                    <a:pt x="7410" y="3550"/>
                  </a:lnTo>
                  <a:lnTo>
                    <a:pt x="7420" y="3537"/>
                  </a:lnTo>
                  <a:lnTo>
                    <a:pt x="7429" y="3523"/>
                  </a:lnTo>
                  <a:lnTo>
                    <a:pt x="7438" y="3510"/>
                  </a:lnTo>
                  <a:lnTo>
                    <a:pt x="7447" y="3495"/>
                  </a:lnTo>
                  <a:lnTo>
                    <a:pt x="7454" y="3481"/>
                  </a:lnTo>
                  <a:lnTo>
                    <a:pt x="7460" y="3466"/>
                  </a:lnTo>
                  <a:lnTo>
                    <a:pt x="7466" y="3450"/>
                  </a:lnTo>
                  <a:lnTo>
                    <a:pt x="7471" y="3436"/>
                  </a:lnTo>
                  <a:lnTo>
                    <a:pt x="7474" y="3420"/>
                  </a:lnTo>
                  <a:lnTo>
                    <a:pt x="7479" y="3404"/>
                  </a:lnTo>
                  <a:lnTo>
                    <a:pt x="7482" y="3388"/>
                  </a:lnTo>
                  <a:lnTo>
                    <a:pt x="7483" y="3372"/>
                  </a:lnTo>
                  <a:lnTo>
                    <a:pt x="7484" y="3357"/>
                  </a:lnTo>
                  <a:lnTo>
                    <a:pt x="7484" y="3341"/>
                  </a:lnTo>
                  <a:lnTo>
                    <a:pt x="7484" y="3325"/>
                  </a:lnTo>
                  <a:lnTo>
                    <a:pt x="7483" y="3309"/>
                  </a:lnTo>
                  <a:lnTo>
                    <a:pt x="7482" y="3293"/>
                  </a:lnTo>
                  <a:lnTo>
                    <a:pt x="7479" y="3277"/>
                  </a:lnTo>
                  <a:lnTo>
                    <a:pt x="7474" y="3261"/>
                  </a:lnTo>
                  <a:lnTo>
                    <a:pt x="7471" y="3245"/>
                  </a:lnTo>
                  <a:lnTo>
                    <a:pt x="7466" y="3231"/>
                  </a:lnTo>
                  <a:lnTo>
                    <a:pt x="7460" y="3215"/>
                  </a:lnTo>
                  <a:lnTo>
                    <a:pt x="7454" y="3200"/>
                  </a:lnTo>
                  <a:lnTo>
                    <a:pt x="7447" y="3186"/>
                  </a:lnTo>
                  <a:lnTo>
                    <a:pt x="7438" y="3171"/>
                  </a:lnTo>
                  <a:lnTo>
                    <a:pt x="7429" y="3158"/>
                  </a:lnTo>
                  <a:lnTo>
                    <a:pt x="7420" y="3144"/>
                  </a:lnTo>
                  <a:lnTo>
                    <a:pt x="7410" y="3131"/>
                  </a:lnTo>
                  <a:lnTo>
                    <a:pt x="7399" y="3118"/>
                  </a:lnTo>
                  <a:lnTo>
                    <a:pt x="7387" y="3106"/>
                  </a:lnTo>
                  <a:lnTo>
                    <a:pt x="4378" y="99"/>
                  </a:lnTo>
                  <a:lnTo>
                    <a:pt x="4359" y="81"/>
                  </a:lnTo>
                  <a:lnTo>
                    <a:pt x="4340" y="65"/>
                  </a:lnTo>
                  <a:lnTo>
                    <a:pt x="4320" y="51"/>
                  </a:lnTo>
                  <a:lnTo>
                    <a:pt x="4298" y="39"/>
                  </a:lnTo>
                  <a:lnTo>
                    <a:pt x="4277" y="28"/>
                  </a:lnTo>
                  <a:lnTo>
                    <a:pt x="4255" y="19"/>
                  </a:lnTo>
                  <a:lnTo>
                    <a:pt x="4231" y="12"/>
                  </a:lnTo>
                  <a:lnTo>
                    <a:pt x="4208" y="6"/>
                  </a:lnTo>
                  <a:lnTo>
                    <a:pt x="4185" y="3"/>
                  </a:lnTo>
                  <a:lnTo>
                    <a:pt x="4160" y="0"/>
                  </a:lnTo>
                  <a:lnTo>
                    <a:pt x="4137" y="0"/>
                  </a:lnTo>
                  <a:lnTo>
                    <a:pt x="4112" y="1"/>
                  </a:lnTo>
                  <a:lnTo>
                    <a:pt x="4088" y="4"/>
                  </a:lnTo>
                  <a:lnTo>
                    <a:pt x="4064" y="10"/>
                  </a:lnTo>
                  <a:lnTo>
                    <a:pt x="4040" y="17"/>
                  </a:lnTo>
                  <a:lnTo>
                    <a:pt x="4016" y="26"/>
                  </a:lnTo>
                  <a:lnTo>
                    <a:pt x="3993" y="36"/>
                  </a:lnTo>
                  <a:lnTo>
                    <a:pt x="3971" y="49"/>
                  </a:lnTo>
                  <a:lnTo>
                    <a:pt x="3949" y="62"/>
                  </a:lnTo>
                  <a:lnTo>
                    <a:pt x="3931" y="77"/>
                  </a:lnTo>
                  <a:lnTo>
                    <a:pt x="3912" y="93"/>
                  </a:lnTo>
                  <a:lnTo>
                    <a:pt x="3896" y="110"/>
                  </a:lnTo>
                  <a:lnTo>
                    <a:pt x="3880" y="128"/>
                  </a:lnTo>
                  <a:lnTo>
                    <a:pt x="3867" y="148"/>
                  </a:lnTo>
                  <a:lnTo>
                    <a:pt x="3854" y="169"/>
                  </a:lnTo>
                  <a:lnTo>
                    <a:pt x="3842" y="189"/>
                  </a:lnTo>
                  <a:lnTo>
                    <a:pt x="3833" y="212"/>
                  </a:lnTo>
                  <a:lnTo>
                    <a:pt x="3826" y="234"/>
                  </a:lnTo>
                  <a:lnTo>
                    <a:pt x="3819" y="259"/>
                  </a:lnTo>
                  <a:lnTo>
                    <a:pt x="3814" y="282"/>
                  </a:lnTo>
                  <a:lnTo>
                    <a:pt x="3811" y="308"/>
                  </a:lnTo>
                  <a:lnTo>
                    <a:pt x="3811" y="333"/>
                  </a:lnTo>
                  <a:lnTo>
                    <a:pt x="3811" y="1104"/>
                  </a:lnTo>
                  <a:lnTo>
                    <a:pt x="3810" y="1121"/>
                  </a:lnTo>
                  <a:lnTo>
                    <a:pt x="3810" y="1137"/>
                  </a:lnTo>
                  <a:lnTo>
                    <a:pt x="3807" y="1155"/>
                  </a:lnTo>
                  <a:lnTo>
                    <a:pt x="3804" y="1171"/>
                  </a:lnTo>
                  <a:lnTo>
                    <a:pt x="3801" y="1187"/>
                  </a:lnTo>
                  <a:lnTo>
                    <a:pt x="3795" y="1203"/>
                  </a:lnTo>
                  <a:lnTo>
                    <a:pt x="3791" y="1217"/>
                  </a:lnTo>
                  <a:lnTo>
                    <a:pt x="3785" y="1233"/>
                  </a:lnTo>
                  <a:lnTo>
                    <a:pt x="3778" y="1248"/>
                  </a:lnTo>
                  <a:lnTo>
                    <a:pt x="3771" y="1262"/>
                  </a:lnTo>
                  <a:lnTo>
                    <a:pt x="3763" y="1275"/>
                  </a:lnTo>
                  <a:lnTo>
                    <a:pt x="3755" y="1290"/>
                  </a:lnTo>
                  <a:lnTo>
                    <a:pt x="3745" y="1303"/>
                  </a:lnTo>
                  <a:lnTo>
                    <a:pt x="3734" y="1315"/>
                  </a:lnTo>
                  <a:lnTo>
                    <a:pt x="3724" y="1326"/>
                  </a:lnTo>
                  <a:lnTo>
                    <a:pt x="3714" y="1338"/>
                  </a:lnTo>
                  <a:lnTo>
                    <a:pt x="3702" y="1350"/>
                  </a:lnTo>
                  <a:lnTo>
                    <a:pt x="3689" y="1360"/>
                  </a:lnTo>
                  <a:lnTo>
                    <a:pt x="3678" y="1370"/>
                  </a:lnTo>
                  <a:lnTo>
                    <a:pt x="3665" y="1379"/>
                  </a:lnTo>
                  <a:lnTo>
                    <a:pt x="3652" y="1387"/>
                  </a:lnTo>
                  <a:lnTo>
                    <a:pt x="3637" y="1396"/>
                  </a:lnTo>
                  <a:lnTo>
                    <a:pt x="3622" y="1403"/>
                  </a:lnTo>
                  <a:lnTo>
                    <a:pt x="3608" y="1409"/>
                  </a:lnTo>
                  <a:lnTo>
                    <a:pt x="3593" y="1416"/>
                  </a:lnTo>
                  <a:lnTo>
                    <a:pt x="3577" y="1421"/>
                  </a:lnTo>
                  <a:lnTo>
                    <a:pt x="3561" y="1425"/>
                  </a:lnTo>
                  <a:lnTo>
                    <a:pt x="3545" y="1429"/>
                  </a:lnTo>
                  <a:lnTo>
                    <a:pt x="3529" y="1432"/>
                  </a:lnTo>
                  <a:lnTo>
                    <a:pt x="3513" y="1434"/>
                  </a:lnTo>
                  <a:lnTo>
                    <a:pt x="3496" y="1435"/>
                  </a:lnTo>
                  <a:lnTo>
                    <a:pt x="3479" y="1435"/>
                  </a:lnTo>
                  <a:lnTo>
                    <a:pt x="332" y="1435"/>
                  </a:lnTo>
                  <a:lnTo>
                    <a:pt x="316" y="1437"/>
                  </a:lnTo>
                  <a:lnTo>
                    <a:pt x="298" y="1438"/>
                  </a:lnTo>
                  <a:lnTo>
                    <a:pt x="282" y="1440"/>
                  </a:lnTo>
                  <a:lnTo>
                    <a:pt x="265" y="1443"/>
                  </a:lnTo>
                  <a:lnTo>
                    <a:pt x="249" y="1447"/>
                  </a:lnTo>
                  <a:lnTo>
                    <a:pt x="233" y="1451"/>
                  </a:lnTo>
                  <a:lnTo>
                    <a:pt x="218" y="1456"/>
                  </a:lnTo>
                  <a:lnTo>
                    <a:pt x="204" y="1463"/>
                  </a:lnTo>
                  <a:lnTo>
                    <a:pt x="188" y="1469"/>
                  </a:lnTo>
                  <a:lnTo>
                    <a:pt x="175" y="1476"/>
                  </a:lnTo>
                  <a:lnTo>
                    <a:pt x="160" y="1485"/>
                  </a:lnTo>
                  <a:lnTo>
                    <a:pt x="147" y="1493"/>
                  </a:lnTo>
                  <a:lnTo>
                    <a:pt x="134" y="1502"/>
                  </a:lnTo>
                  <a:lnTo>
                    <a:pt x="121" y="1512"/>
                  </a:lnTo>
                  <a:lnTo>
                    <a:pt x="109" y="1522"/>
                  </a:lnTo>
                  <a:lnTo>
                    <a:pt x="98" y="1534"/>
                  </a:lnTo>
                  <a:lnTo>
                    <a:pt x="86" y="1546"/>
                  </a:lnTo>
                  <a:lnTo>
                    <a:pt x="76" y="1557"/>
                  </a:lnTo>
                  <a:lnTo>
                    <a:pt x="66" y="1569"/>
                  </a:lnTo>
                  <a:lnTo>
                    <a:pt x="57" y="1582"/>
                  </a:lnTo>
                  <a:lnTo>
                    <a:pt x="48" y="1597"/>
                  </a:lnTo>
                  <a:lnTo>
                    <a:pt x="40" y="1610"/>
                  </a:lnTo>
                  <a:lnTo>
                    <a:pt x="32" y="1624"/>
                  </a:lnTo>
                  <a:lnTo>
                    <a:pt x="27" y="1639"/>
                  </a:lnTo>
                  <a:lnTo>
                    <a:pt x="21" y="1655"/>
                  </a:lnTo>
                  <a:lnTo>
                    <a:pt x="15" y="1669"/>
                  </a:lnTo>
                  <a:lnTo>
                    <a:pt x="11" y="1685"/>
                  </a:lnTo>
                  <a:lnTo>
                    <a:pt x="6" y="1701"/>
                  </a:lnTo>
                  <a:lnTo>
                    <a:pt x="3" y="1717"/>
                  </a:lnTo>
                  <a:lnTo>
                    <a:pt x="2" y="1735"/>
                  </a:lnTo>
                  <a:lnTo>
                    <a:pt x="0" y="1751"/>
                  </a:lnTo>
                  <a:lnTo>
                    <a:pt x="0" y="1768"/>
                  </a:lnTo>
                  <a:lnTo>
                    <a:pt x="0" y="4913"/>
                  </a:lnTo>
                  <a:lnTo>
                    <a:pt x="0" y="4930"/>
                  </a:lnTo>
                  <a:lnTo>
                    <a:pt x="2" y="4946"/>
                  </a:lnTo>
                  <a:lnTo>
                    <a:pt x="3" y="4964"/>
                  </a:lnTo>
                  <a:lnTo>
                    <a:pt x="6" y="4980"/>
                  </a:lnTo>
                  <a:lnTo>
                    <a:pt x="11" y="4996"/>
                  </a:lnTo>
                  <a:lnTo>
                    <a:pt x="15" y="5012"/>
                  </a:lnTo>
                  <a:lnTo>
                    <a:pt x="21" y="5026"/>
                  </a:lnTo>
                  <a:lnTo>
                    <a:pt x="27" y="5042"/>
                  </a:lnTo>
                  <a:lnTo>
                    <a:pt x="32" y="5057"/>
                  </a:lnTo>
                  <a:lnTo>
                    <a:pt x="40" y="5071"/>
                  </a:lnTo>
                  <a:lnTo>
                    <a:pt x="48" y="5084"/>
                  </a:lnTo>
                  <a:lnTo>
                    <a:pt x="57" y="5099"/>
                  </a:lnTo>
                  <a:lnTo>
                    <a:pt x="66" y="5112"/>
                  </a:lnTo>
                  <a:lnTo>
                    <a:pt x="76" y="5124"/>
                  </a:lnTo>
                  <a:lnTo>
                    <a:pt x="86" y="5137"/>
                  </a:lnTo>
                  <a:lnTo>
                    <a:pt x="98" y="5147"/>
                  </a:lnTo>
                  <a:lnTo>
                    <a:pt x="109" y="5159"/>
                  </a:lnTo>
                  <a:lnTo>
                    <a:pt x="121" y="5169"/>
                  </a:lnTo>
                  <a:lnTo>
                    <a:pt x="134" y="5179"/>
                  </a:lnTo>
                  <a:lnTo>
                    <a:pt x="147" y="5188"/>
                  </a:lnTo>
                  <a:lnTo>
                    <a:pt x="160" y="5196"/>
                  </a:lnTo>
                  <a:lnTo>
                    <a:pt x="175" y="5205"/>
                  </a:lnTo>
                  <a:lnTo>
                    <a:pt x="188" y="5212"/>
                  </a:lnTo>
                  <a:lnTo>
                    <a:pt x="204" y="5220"/>
                  </a:lnTo>
                  <a:lnTo>
                    <a:pt x="218" y="5225"/>
                  </a:lnTo>
                  <a:lnTo>
                    <a:pt x="233" y="5230"/>
                  </a:lnTo>
                  <a:lnTo>
                    <a:pt x="249" y="5234"/>
                  </a:lnTo>
                  <a:lnTo>
                    <a:pt x="265" y="5238"/>
                  </a:lnTo>
                  <a:lnTo>
                    <a:pt x="282" y="5241"/>
                  </a:lnTo>
                  <a:lnTo>
                    <a:pt x="298" y="5243"/>
                  </a:lnTo>
                  <a:lnTo>
                    <a:pt x="316" y="5244"/>
                  </a:lnTo>
                  <a:lnTo>
                    <a:pt x="332" y="5246"/>
                  </a:lnTo>
                  <a:close/>
                </a:path>
              </a:pathLst>
            </a:custGeom>
            <a:solidFill>
              <a:schemeClr val="bg2">
                <a:lumMod val="60000"/>
                <a:lumOff val="40000"/>
              </a:schemeClr>
            </a:solidFill>
            <a:ln>
              <a:noFill/>
            </a:ln>
            <a:effectLst/>
          </p:spPr>
          <p:txBody>
            <a:bodyPr vert="horz" wrap="square" lIns="60951" tIns="30475" rIns="60951" bIns="30475" numCol="1" anchor="t" anchorCtr="0" compatLnSpc="1">
              <a:prstTxWarp prst="textNoShape">
                <a:avLst/>
              </a:prstTxWarp>
            </a:bodyPr>
            <a:lstStyle/>
            <a:p>
              <a:endParaRPr lang="en-US" sz="1200" dirty="0"/>
            </a:p>
          </p:txBody>
        </p:sp>
        <p:sp>
          <p:nvSpPr>
            <p:cNvPr id="24" name="Полилиния 23"/>
            <p:cNvSpPr/>
            <p:nvPr/>
          </p:nvSpPr>
          <p:spPr>
            <a:xfrm>
              <a:off x="8673093" y="4667251"/>
              <a:ext cx="3780844" cy="1782762"/>
            </a:xfrm>
            <a:custGeom>
              <a:avLst/>
              <a:gdLst>
                <a:gd name="connsiteX0" fmla="*/ 935615 w 3780844"/>
                <a:gd name="connsiteY0" fmla="*/ 0 h 1782762"/>
                <a:gd name="connsiteX1" fmla="*/ 2663244 w 3780844"/>
                <a:gd name="connsiteY1" fmla="*/ 0 h 1782762"/>
                <a:gd name="connsiteX2" fmla="*/ 2663245 w 3780844"/>
                <a:gd name="connsiteY2" fmla="*/ 0 h 1782762"/>
                <a:gd name="connsiteX3" fmla="*/ 3780414 w 3780844"/>
                <a:gd name="connsiteY3" fmla="*/ 0 h 1782762"/>
                <a:gd name="connsiteX4" fmla="*/ 3780844 w 3780844"/>
                <a:gd name="connsiteY4" fmla="*/ 6879 h 1782762"/>
                <a:gd name="connsiteX5" fmla="*/ 3780844 w 3780844"/>
                <a:gd name="connsiteY5" fmla="*/ 15345 h 1782762"/>
                <a:gd name="connsiteX6" fmla="*/ 3780844 w 3780844"/>
                <a:gd name="connsiteY6" fmla="*/ 23812 h 1782762"/>
                <a:gd name="connsiteX7" fmla="*/ 3780315 w 3780844"/>
                <a:gd name="connsiteY7" fmla="*/ 31749 h 1782762"/>
                <a:gd name="connsiteX8" fmla="*/ 3779786 w 3780844"/>
                <a:gd name="connsiteY8" fmla="*/ 40216 h 1782762"/>
                <a:gd name="connsiteX9" fmla="*/ 3778198 w 3780844"/>
                <a:gd name="connsiteY9" fmla="*/ 48683 h 1782762"/>
                <a:gd name="connsiteX10" fmla="*/ 3775552 w 3780844"/>
                <a:gd name="connsiteY10" fmla="*/ 57149 h 1782762"/>
                <a:gd name="connsiteX11" fmla="*/ 3773964 w 3780844"/>
                <a:gd name="connsiteY11" fmla="*/ 65616 h 1782762"/>
                <a:gd name="connsiteX12" fmla="*/ 3771318 w 3780844"/>
                <a:gd name="connsiteY12" fmla="*/ 73024 h 1782762"/>
                <a:gd name="connsiteX13" fmla="*/ 3768142 w 3780844"/>
                <a:gd name="connsiteY13" fmla="*/ 81491 h 1782762"/>
                <a:gd name="connsiteX14" fmla="*/ 3764967 w 3780844"/>
                <a:gd name="connsiteY14" fmla="*/ 89429 h 1782762"/>
                <a:gd name="connsiteX15" fmla="*/ 3761262 w 3780844"/>
                <a:gd name="connsiteY15" fmla="*/ 96837 h 1782762"/>
                <a:gd name="connsiteX16" fmla="*/ 3756499 w 3780844"/>
                <a:gd name="connsiteY16" fmla="*/ 104774 h 1782762"/>
                <a:gd name="connsiteX17" fmla="*/ 3751736 w 3780844"/>
                <a:gd name="connsiteY17" fmla="*/ 111654 h 1782762"/>
                <a:gd name="connsiteX18" fmla="*/ 3746973 w 3780844"/>
                <a:gd name="connsiteY18" fmla="*/ 119062 h 1782762"/>
                <a:gd name="connsiteX19" fmla="*/ 3741680 w 3780844"/>
                <a:gd name="connsiteY19" fmla="*/ 125941 h 1782762"/>
                <a:gd name="connsiteX20" fmla="*/ 3735859 w 3780844"/>
                <a:gd name="connsiteY20" fmla="*/ 132820 h 1782762"/>
                <a:gd name="connsiteX21" fmla="*/ 3729508 w 3780844"/>
                <a:gd name="connsiteY21" fmla="*/ 139170 h 1782762"/>
                <a:gd name="connsiteX22" fmla="*/ 2844564 w 3780844"/>
                <a:gd name="connsiteY22" fmla="*/ 1023408 h 1782762"/>
                <a:gd name="connsiteX23" fmla="*/ 2844565 w 3780844"/>
                <a:gd name="connsiteY23" fmla="*/ 1023408 h 1782762"/>
                <a:gd name="connsiteX24" fmla="*/ 2137033 w 3780844"/>
                <a:gd name="connsiteY24" fmla="*/ 1730375 h 1782762"/>
                <a:gd name="connsiteX25" fmla="*/ 2126978 w 3780844"/>
                <a:gd name="connsiteY25" fmla="*/ 1739900 h 1782762"/>
                <a:gd name="connsiteX26" fmla="*/ 2116923 w 3780844"/>
                <a:gd name="connsiteY26" fmla="*/ 1748366 h 1782762"/>
                <a:gd name="connsiteX27" fmla="*/ 2106338 w 3780844"/>
                <a:gd name="connsiteY27" fmla="*/ 1755775 h 1782762"/>
                <a:gd name="connsiteX28" fmla="*/ 2094695 w 3780844"/>
                <a:gd name="connsiteY28" fmla="*/ 1762125 h 1782762"/>
                <a:gd name="connsiteX29" fmla="*/ 2083581 w 3780844"/>
                <a:gd name="connsiteY29" fmla="*/ 1767945 h 1782762"/>
                <a:gd name="connsiteX30" fmla="*/ 2071937 w 3780844"/>
                <a:gd name="connsiteY30" fmla="*/ 1772708 h 1782762"/>
                <a:gd name="connsiteX31" fmla="*/ 2059235 w 3780844"/>
                <a:gd name="connsiteY31" fmla="*/ 1776412 h 1782762"/>
                <a:gd name="connsiteX32" fmla="*/ 2047063 w 3780844"/>
                <a:gd name="connsiteY32" fmla="*/ 1779587 h 1782762"/>
                <a:gd name="connsiteX33" fmla="*/ 2034891 w 3780844"/>
                <a:gd name="connsiteY33" fmla="*/ 1781175 h 1782762"/>
                <a:gd name="connsiteX34" fmla="*/ 2021660 w 3780844"/>
                <a:gd name="connsiteY34" fmla="*/ 1782762 h 1782762"/>
                <a:gd name="connsiteX35" fmla="*/ 2009487 w 3780844"/>
                <a:gd name="connsiteY35" fmla="*/ 1782762 h 1782762"/>
                <a:gd name="connsiteX36" fmla="*/ 1996256 w 3780844"/>
                <a:gd name="connsiteY36" fmla="*/ 1782233 h 1782762"/>
                <a:gd name="connsiteX37" fmla="*/ 1983555 w 3780844"/>
                <a:gd name="connsiteY37" fmla="*/ 1780645 h 1782762"/>
                <a:gd name="connsiteX38" fmla="*/ 1970853 w 3780844"/>
                <a:gd name="connsiteY38" fmla="*/ 1777470 h 1782762"/>
                <a:gd name="connsiteX39" fmla="*/ 1958151 w 3780844"/>
                <a:gd name="connsiteY39" fmla="*/ 1773766 h 1782762"/>
                <a:gd name="connsiteX40" fmla="*/ 1945449 w 3780844"/>
                <a:gd name="connsiteY40" fmla="*/ 1769004 h 1782762"/>
                <a:gd name="connsiteX41" fmla="*/ 1933277 w 3780844"/>
                <a:gd name="connsiteY41" fmla="*/ 1763712 h 1782762"/>
                <a:gd name="connsiteX42" fmla="*/ 1921634 w 3780844"/>
                <a:gd name="connsiteY42" fmla="*/ 1756833 h 1782762"/>
                <a:gd name="connsiteX43" fmla="*/ 1909991 w 3780844"/>
                <a:gd name="connsiteY43" fmla="*/ 1749954 h 1782762"/>
                <a:gd name="connsiteX44" fmla="*/ 1900464 w 3780844"/>
                <a:gd name="connsiteY44" fmla="*/ 1742016 h 1782762"/>
                <a:gd name="connsiteX45" fmla="*/ 1890409 w 3780844"/>
                <a:gd name="connsiteY45" fmla="*/ 1733550 h 1782762"/>
                <a:gd name="connsiteX46" fmla="*/ 1881941 w 3780844"/>
                <a:gd name="connsiteY46" fmla="*/ 1724554 h 1782762"/>
                <a:gd name="connsiteX47" fmla="*/ 1873473 w 3780844"/>
                <a:gd name="connsiteY47" fmla="*/ 1715029 h 1782762"/>
                <a:gd name="connsiteX48" fmla="*/ 1866593 w 3780844"/>
                <a:gd name="connsiteY48" fmla="*/ 1704445 h 1782762"/>
                <a:gd name="connsiteX49" fmla="*/ 1859713 w 3780844"/>
                <a:gd name="connsiteY49" fmla="*/ 1693333 h 1782762"/>
                <a:gd name="connsiteX50" fmla="*/ 1853362 w 3780844"/>
                <a:gd name="connsiteY50" fmla="*/ 1682750 h 1782762"/>
                <a:gd name="connsiteX51" fmla="*/ 1848599 w 3780844"/>
                <a:gd name="connsiteY51" fmla="*/ 1670579 h 1782762"/>
                <a:gd name="connsiteX52" fmla="*/ 1844895 w 3780844"/>
                <a:gd name="connsiteY52" fmla="*/ 1658937 h 1782762"/>
                <a:gd name="connsiteX53" fmla="*/ 1841190 w 3780844"/>
                <a:gd name="connsiteY53" fmla="*/ 1645708 h 1782762"/>
                <a:gd name="connsiteX54" fmla="*/ 1838544 w 3780844"/>
                <a:gd name="connsiteY54" fmla="*/ 1633537 h 1782762"/>
                <a:gd name="connsiteX55" fmla="*/ 1836956 w 3780844"/>
                <a:gd name="connsiteY55" fmla="*/ 1619779 h 1782762"/>
                <a:gd name="connsiteX56" fmla="*/ 1836956 w 3780844"/>
                <a:gd name="connsiteY56" fmla="*/ 1606550 h 1782762"/>
                <a:gd name="connsiteX57" fmla="*/ 1836956 w 3780844"/>
                <a:gd name="connsiteY57" fmla="*/ 1198562 h 1782762"/>
                <a:gd name="connsiteX58" fmla="*/ 1836427 w 3780844"/>
                <a:gd name="connsiteY58" fmla="*/ 1189566 h 1782762"/>
                <a:gd name="connsiteX59" fmla="*/ 1836427 w 3780844"/>
                <a:gd name="connsiteY59" fmla="*/ 1181100 h 1782762"/>
                <a:gd name="connsiteX60" fmla="*/ 1834839 w 3780844"/>
                <a:gd name="connsiteY60" fmla="*/ 1171575 h 1782762"/>
                <a:gd name="connsiteX61" fmla="*/ 1833251 w 3780844"/>
                <a:gd name="connsiteY61" fmla="*/ 1163108 h 1782762"/>
                <a:gd name="connsiteX62" fmla="*/ 1831663 w 3780844"/>
                <a:gd name="connsiteY62" fmla="*/ 1154641 h 1782762"/>
                <a:gd name="connsiteX63" fmla="*/ 1828488 w 3780844"/>
                <a:gd name="connsiteY63" fmla="*/ 1146175 h 1782762"/>
                <a:gd name="connsiteX64" fmla="*/ 1826371 w 3780844"/>
                <a:gd name="connsiteY64" fmla="*/ 1138766 h 1782762"/>
                <a:gd name="connsiteX65" fmla="*/ 1823196 w 3780844"/>
                <a:gd name="connsiteY65" fmla="*/ 1130300 h 1782762"/>
                <a:gd name="connsiteX66" fmla="*/ 1819491 w 3780844"/>
                <a:gd name="connsiteY66" fmla="*/ 1122362 h 1782762"/>
                <a:gd name="connsiteX67" fmla="*/ 1815786 w 3780844"/>
                <a:gd name="connsiteY67" fmla="*/ 1114954 h 1782762"/>
                <a:gd name="connsiteX68" fmla="*/ 1811553 w 3780844"/>
                <a:gd name="connsiteY68" fmla="*/ 1108075 h 1782762"/>
                <a:gd name="connsiteX69" fmla="*/ 1807319 w 3780844"/>
                <a:gd name="connsiteY69" fmla="*/ 1100137 h 1782762"/>
                <a:gd name="connsiteX70" fmla="*/ 1802026 w 3780844"/>
                <a:gd name="connsiteY70" fmla="*/ 1093258 h 1782762"/>
                <a:gd name="connsiteX71" fmla="*/ 1796205 w 3780844"/>
                <a:gd name="connsiteY71" fmla="*/ 1086908 h 1782762"/>
                <a:gd name="connsiteX72" fmla="*/ 1790912 w 3780844"/>
                <a:gd name="connsiteY72" fmla="*/ 1081087 h 1782762"/>
                <a:gd name="connsiteX73" fmla="*/ 1785620 w 3780844"/>
                <a:gd name="connsiteY73" fmla="*/ 1074737 h 1782762"/>
                <a:gd name="connsiteX74" fmla="*/ 1779269 w 3780844"/>
                <a:gd name="connsiteY74" fmla="*/ 1068387 h 1782762"/>
                <a:gd name="connsiteX75" fmla="*/ 1772389 w 3780844"/>
                <a:gd name="connsiteY75" fmla="*/ 1063095 h 1782762"/>
                <a:gd name="connsiteX76" fmla="*/ 1766567 w 3780844"/>
                <a:gd name="connsiteY76" fmla="*/ 1057804 h 1782762"/>
                <a:gd name="connsiteX77" fmla="*/ 1759687 w 3780844"/>
                <a:gd name="connsiteY77" fmla="*/ 1053041 h 1782762"/>
                <a:gd name="connsiteX78" fmla="*/ 1752807 w 3780844"/>
                <a:gd name="connsiteY78" fmla="*/ 1048808 h 1782762"/>
                <a:gd name="connsiteX79" fmla="*/ 1744869 w 3780844"/>
                <a:gd name="connsiteY79" fmla="*/ 1044045 h 1782762"/>
                <a:gd name="connsiteX80" fmla="*/ 1736930 w 3780844"/>
                <a:gd name="connsiteY80" fmla="*/ 1040341 h 1782762"/>
                <a:gd name="connsiteX81" fmla="*/ 1729521 w 3780844"/>
                <a:gd name="connsiteY81" fmla="*/ 1037166 h 1782762"/>
                <a:gd name="connsiteX82" fmla="*/ 1721582 w 3780844"/>
                <a:gd name="connsiteY82" fmla="*/ 1033462 h 1782762"/>
                <a:gd name="connsiteX83" fmla="*/ 1713114 w 3780844"/>
                <a:gd name="connsiteY83" fmla="*/ 1030816 h 1782762"/>
                <a:gd name="connsiteX84" fmla="*/ 1704647 w 3780844"/>
                <a:gd name="connsiteY84" fmla="*/ 1028700 h 1782762"/>
                <a:gd name="connsiteX85" fmla="*/ 1696179 w 3780844"/>
                <a:gd name="connsiteY85" fmla="*/ 1026583 h 1782762"/>
                <a:gd name="connsiteX86" fmla="*/ 1687711 w 3780844"/>
                <a:gd name="connsiteY86" fmla="*/ 1024995 h 1782762"/>
                <a:gd name="connsiteX87" fmla="*/ 1679243 w 3780844"/>
                <a:gd name="connsiteY87" fmla="*/ 1023937 h 1782762"/>
                <a:gd name="connsiteX88" fmla="*/ 1670246 w 3780844"/>
                <a:gd name="connsiteY88" fmla="*/ 1023408 h 1782762"/>
                <a:gd name="connsiteX89" fmla="*/ 1661249 w 3780844"/>
                <a:gd name="connsiteY89" fmla="*/ 1023408 h 1782762"/>
                <a:gd name="connsiteX90" fmla="*/ 0 w 3780844"/>
                <a:gd name="connsiteY90" fmla="*/ 1023408 h 1782762"/>
                <a:gd name="connsiteX91" fmla="*/ 885238 w 3780844"/>
                <a:gd name="connsiteY91" fmla="*/ 139170 h 1782762"/>
                <a:gd name="connsiteX92" fmla="*/ 891589 w 3780844"/>
                <a:gd name="connsiteY92" fmla="*/ 132820 h 1782762"/>
                <a:gd name="connsiteX93" fmla="*/ 896881 w 3780844"/>
                <a:gd name="connsiteY93" fmla="*/ 125941 h 1782762"/>
                <a:gd name="connsiteX94" fmla="*/ 902174 w 3780844"/>
                <a:gd name="connsiteY94" fmla="*/ 119062 h 1782762"/>
                <a:gd name="connsiteX95" fmla="*/ 907995 w 3780844"/>
                <a:gd name="connsiteY95" fmla="*/ 111654 h 1782762"/>
                <a:gd name="connsiteX96" fmla="*/ 912229 w 3780844"/>
                <a:gd name="connsiteY96" fmla="*/ 104774 h 1782762"/>
                <a:gd name="connsiteX97" fmla="*/ 916463 w 3780844"/>
                <a:gd name="connsiteY97" fmla="*/ 96837 h 1782762"/>
                <a:gd name="connsiteX98" fmla="*/ 920168 w 3780844"/>
                <a:gd name="connsiteY98" fmla="*/ 89429 h 1782762"/>
                <a:gd name="connsiteX99" fmla="*/ 923873 w 3780844"/>
                <a:gd name="connsiteY99" fmla="*/ 81491 h 1782762"/>
                <a:gd name="connsiteX100" fmla="*/ 927048 w 3780844"/>
                <a:gd name="connsiteY100" fmla="*/ 73024 h 1782762"/>
                <a:gd name="connsiteX101" fmla="*/ 929165 w 3780844"/>
                <a:gd name="connsiteY101" fmla="*/ 65616 h 1782762"/>
                <a:gd name="connsiteX102" fmla="*/ 931811 w 3780844"/>
                <a:gd name="connsiteY102" fmla="*/ 57149 h 1782762"/>
                <a:gd name="connsiteX103" fmla="*/ 933399 w 3780844"/>
                <a:gd name="connsiteY103" fmla="*/ 48683 h 1782762"/>
                <a:gd name="connsiteX104" fmla="*/ 934457 w 3780844"/>
                <a:gd name="connsiteY104" fmla="*/ 40216 h 1782762"/>
                <a:gd name="connsiteX105" fmla="*/ 935516 w 3780844"/>
                <a:gd name="connsiteY105" fmla="*/ 31749 h 1782762"/>
                <a:gd name="connsiteX106" fmla="*/ 936045 w 3780844"/>
                <a:gd name="connsiteY106" fmla="*/ 23812 h 1782762"/>
                <a:gd name="connsiteX107" fmla="*/ 936045 w 3780844"/>
                <a:gd name="connsiteY107" fmla="*/ 15345 h 1782762"/>
                <a:gd name="connsiteX108" fmla="*/ 936045 w 3780844"/>
                <a:gd name="connsiteY108" fmla="*/ 6879 h 178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3780844" h="1782762">
                  <a:moveTo>
                    <a:pt x="935615" y="0"/>
                  </a:moveTo>
                  <a:lnTo>
                    <a:pt x="2663244" y="0"/>
                  </a:lnTo>
                  <a:lnTo>
                    <a:pt x="2663245" y="0"/>
                  </a:lnTo>
                  <a:lnTo>
                    <a:pt x="3780414" y="0"/>
                  </a:lnTo>
                  <a:lnTo>
                    <a:pt x="3780844" y="6879"/>
                  </a:lnTo>
                  <a:lnTo>
                    <a:pt x="3780844" y="15345"/>
                  </a:lnTo>
                  <a:lnTo>
                    <a:pt x="3780844" y="23812"/>
                  </a:lnTo>
                  <a:lnTo>
                    <a:pt x="3780315" y="31749"/>
                  </a:lnTo>
                  <a:lnTo>
                    <a:pt x="3779786" y="40216"/>
                  </a:lnTo>
                  <a:lnTo>
                    <a:pt x="3778198" y="48683"/>
                  </a:lnTo>
                  <a:lnTo>
                    <a:pt x="3775552" y="57149"/>
                  </a:lnTo>
                  <a:lnTo>
                    <a:pt x="3773964" y="65616"/>
                  </a:lnTo>
                  <a:lnTo>
                    <a:pt x="3771318" y="73024"/>
                  </a:lnTo>
                  <a:lnTo>
                    <a:pt x="3768142" y="81491"/>
                  </a:lnTo>
                  <a:lnTo>
                    <a:pt x="3764967" y="89429"/>
                  </a:lnTo>
                  <a:lnTo>
                    <a:pt x="3761262" y="96837"/>
                  </a:lnTo>
                  <a:lnTo>
                    <a:pt x="3756499" y="104774"/>
                  </a:lnTo>
                  <a:lnTo>
                    <a:pt x="3751736" y="111654"/>
                  </a:lnTo>
                  <a:lnTo>
                    <a:pt x="3746973" y="119062"/>
                  </a:lnTo>
                  <a:lnTo>
                    <a:pt x="3741680" y="125941"/>
                  </a:lnTo>
                  <a:lnTo>
                    <a:pt x="3735859" y="132820"/>
                  </a:lnTo>
                  <a:lnTo>
                    <a:pt x="3729508" y="139170"/>
                  </a:lnTo>
                  <a:lnTo>
                    <a:pt x="2844564" y="1023408"/>
                  </a:lnTo>
                  <a:lnTo>
                    <a:pt x="2844565" y="1023408"/>
                  </a:lnTo>
                  <a:lnTo>
                    <a:pt x="2137033" y="1730375"/>
                  </a:lnTo>
                  <a:lnTo>
                    <a:pt x="2126978" y="1739900"/>
                  </a:lnTo>
                  <a:lnTo>
                    <a:pt x="2116923" y="1748366"/>
                  </a:lnTo>
                  <a:lnTo>
                    <a:pt x="2106338" y="1755775"/>
                  </a:lnTo>
                  <a:lnTo>
                    <a:pt x="2094695" y="1762125"/>
                  </a:lnTo>
                  <a:lnTo>
                    <a:pt x="2083581" y="1767945"/>
                  </a:lnTo>
                  <a:lnTo>
                    <a:pt x="2071937" y="1772708"/>
                  </a:lnTo>
                  <a:lnTo>
                    <a:pt x="2059235" y="1776412"/>
                  </a:lnTo>
                  <a:lnTo>
                    <a:pt x="2047063" y="1779587"/>
                  </a:lnTo>
                  <a:lnTo>
                    <a:pt x="2034891" y="1781175"/>
                  </a:lnTo>
                  <a:lnTo>
                    <a:pt x="2021660" y="1782762"/>
                  </a:lnTo>
                  <a:lnTo>
                    <a:pt x="2009487" y="1782762"/>
                  </a:lnTo>
                  <a:lnTo>
                    <a:pt x="1996256" y="1782233"/>
                  </a:lnTo>
                  <a:lnTo>
                    <a:pt x="1983555" y="1780645"/>
                  </a:lnTo>
                  <a:lnTo>
                    <a:pt x="1970853" y="1777470"/>
                  </a:lnTo>
                  <a:lnTo>
                    <a:pt x="1958151" y="1773766"/>
                  </a:lnTo>
                  <a:lnTo>
                    <a:pt x="1945449" y="1769004"/>
                  </a:lnTo>
                  <a:lnTo>
                    <a:pt x="1933277" y="1763712"/>
                  </a:lnTo>
                  <a:lnTo>
                    <a:pt x="1921634" y="1756833"/>
                  </a:lnTo>
                  <a:lnTo>
                    <a:pt x="1909991" y="1749954"/>
                  </a:lnTo>
                  <a:lnTo>
                    <a:pt x="1900464" y="1742016"/>
                  </a:lnTo>
                  <a:lnTo>
                    <a:pt x="1890409" y="1733550"/>
                  </a:lnTo>
                  <a:lnTo>
                    <a:pt x="1881941" y="1724554"/>
                  </a:lnTo>
                  <a:lnTo>
                    <a:pt x="1873473" y="1715029"/>
                  </a:lnTo>
                  <a:lnTo>
                    <a:pt x="1866593" y="1704445"/>
                  </a:lnTo>
                  <a:lnTo>
                    <a:pt x="1859713" y="1693333"/>
                  </a:lnTo>
                  <a:lnTo>
                    <a:pt x="1853362" y="1682750"/>
                  </a:lnTo>
                  <a:lnTo>
                    <a:pt x="1848599" y="1670579"/>
                  </a:lnTo>
                  <a:lnTo>
                    <a:pt x="1844895" y="1658937"/>
                  </a:lnTo>
                  <a:lnTo>
                    <a:pt x="1841190" y="1645708"/>
                  </a:lnTo>
                  <a:lnTo>
                    <a:pt x="1838544" y="1633537"/>
                  </a:lnTo>
                  <a:lnTo>
                    <a:pt x="1836956" y="1619779"/>
                  </a:lnTo>
                  <a:lnTo>
                    <a:pt x="1836956" y="1606550"/>
                  </a:lnTo>
                  <a:lnTo>
                    <a:pt x="1836956" y="1198562"/>
                  </a:lnTo>
                  <a:lnTo>
                    <a:pt x="1836427" y="1189566"/>
                  </a:lnTo>
                  <a:lnTo>
                    <a:pt x="1836427" y="1181100"/>
                  </a:lnTo>
                  <a:lnTo>
                    <a:pt x="1834839" y="1171575"/>
                  </a:lnTo>
                  <a:lnTo>
                    <a:pt x="1833251" y="1163108"/>
                  </a:lnTo>
                  <a:lnTo>
                    <a:pt x="1831663" y="1154641"/>
                  </a:lnTo>
                  <a:lnTo>
                    <a:pt x="1828488" y="1146175"/>
                  </a:lnTo>
                  <a:lnTo>
                    <a:pt x="1826371" y="1138766"/>
                  </a:lnTo>
                  <a:lnTo>
                    <a:pt x="1823196" y="1130300"/>
                  </a:lnTo>
                  <a:lnTo>
                    <a:pt x="1819491" y="1122362"/>
                  </a:lnTo>
                  <a:lnTo>
                    <a:pt x="1815786" y="1114954"/>
                  </a:lnTo>
                  <a:lnTo>
                    <a:pt x="1811553" y="1108075"/>
                  </a:lnTo>
                  <a:lnTo>
                    <a:pt x="1807319" y="1100137"/>
                  </a:lnTo>
                  <a:lnTo>
                    <a:pt x="1802026" y="1093258"/>
                  </a:lnTo>
                  <a:lnTo>
                    <a:pt x="1796205" y="1086908"/>
                  </a:lnTo>
                  <a:lnTo>
                    <a:pt x="1790912" y="1081087"/>
                  </a:lnTo>
                  <a:lnTo>
                    <a:pt x="1785620" y="1074737"/>
                  </a:lnTo>
                  <a:lnTo>
                    <a:pt x="1779269" y="1068387"/>
                  </a:lnTo>
                  <a:lnTo>
                    <a:pt x="1772389" y="1063095"/>
                  </a:lnTo>
                  <a:lnTo>
                    <a:pt x="1766567" y="1057804"/>
                  </a:lnTo>
                  <a:lnTo>
                    <a:pt x="1759687" y="1053041"/>
                  </a:lnTo>
                  <a:lnTo>
                    <a:pt x="1752807" y="1048808"/>
                  </a:lnTo>
                  <a:lnTo>
                    <a:pt x="1744869" y="1044045"/>
                  </a:lnTo>
                  <a:lnTo>
                    <a:pt x="1736930" y="1040341"/>
                  </a:lnTo>
                  <a:lnTo>
                    <a:pt x="1729521" y="1037166"/>
                  </a:lnTo>
                  <a:lnTo>
                    <a:pt x="1721582" y="1033462"/>
                  </a:lnTo>
                  <a:lnTo>
                    <a:pt x="1713114" y="1030816"/>
                  </a:lnTo>
                  <a:lnTo>
                    <a:pt x="1704647" y="1028700"/>
                  </a:lnTo>
                  <a:lnTo>
                    <a:pt x="1696179" y="1026583"/>
                  </a:lnTo>
                  <a:lnTo>
                    <a:pt x="1687711" y="1024995"/>
                  </a:lnTo>
                  <a:lnTo>
                    <a:pt x="1679243" y="1023937"/>
                  </a:lnTo>
                  <a:lnTo>
                    <a:pt x="1670246" y="1023408"/>
                  </a:lnTo>
                  <a:lnTo>
                    <a:pt x="1661249" y="1023408"/>
                  </a:lnTo>
                  <a:lnTo>
                    <a:pt x="0" y="1023408"/>
                  </a:lnTo>
                  <a:lnTo>
                    <a:pt x="885238" y="139170"/>
                  </a:lnTo>
                  <a:lnTo>
                    <a:pt x="891589" y="132820"/>
                  </a:lnTo>
                  <a:lnTo>
                    <a:pt x="896881" y="125941"/>
                  </a:lnTo>
                  <a:lnTo>
                    <a:pt x="902174" y="119062"/>
                  </a:lnTo>
                  <a:lnTo>
                    <a:pt x="907995" y="111654"/>
                  </a:lnTo>
                  <a:lnTo>
                    <a:pt x="912229" y="104774"/>
                  </a:lnTo>
                  <a:lnTo>
                    <a:pt x="916463" y="96837"/>
                  </a:lnTo>
                  <a:lnTo>
                    <a:pt x="920168" y="89429"/>
                  </a:lnTo>
                  <a:lnTo>
                    <a:pt x="923873" y="81491"/>
                  </a:lnTo>
                  <a:lnTo>
                    <a:pt x="927048" y="73024"/>
                  </a:lnTo>
                  <a:lnTo>
                    <a:pt x="929165" y="65616"/>
                  </a:lnTo>
                  <a:lnTo>
                    <a:pt x="931811" y="57149"/>
                  </a:lnTo>
                  <a:lnTo>
                    <a:pt x="933399" y="48683"/>
                  </a:lnTo>
                  <a:lnTo>
                    <a:pt x="934457" y="40216"/>
                  </a:lnTo>
                  <a:lnTo>
                    <a:pt x="935516" y="31749"/>
                  </a:lnTo>
                  <a:lnTo>
                    <a:pt x="936045" y="23812"/>
                  </a:lnTo>
                  <a:lnTo>
                    <a:pt x="936045" y="15345"/>
                  </a:lnTo>
                  <a:lnTo>
                    <a:pt x="936045" y="6879"/>
                  </a:lnTo>
                  <a:close/>
                </a:path>
              </a:pathLst>
            </a:cu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grpSp>
        <p:nvGrpSpPr>
          <p:cNvPr id="3" name="Группа 2"/>
          <p:cNvGrpSpPr/>
          <p:nvPr/>
        </p:nvGrpSpPr>
        <p:grpSpPr>
          <a:xfrm>
            <a:off x="3765910" y="1614325"/>
            <a:ext cx="2640135" cy="2356546"/>
            <a:chOff x="5648325" y="2914650"/>
            <a:chExt cx="3960813" cy="3535364"/>
          </a:xfrm>
        </p:grpSpPr>
        <p:sp>
          <p:nvSpPr>
            <p:cNvPr id="21" name="Freeform 14"/>
            <p:cNvSpPr>
              <a:spLocks/>
            </p:cNvSpPr>
            <p:nvPr/>
          </p:nvSpPr>
          <p:spPr bwMode="auto">
            <a:xfrm>
              <a:off x="5648325" y="2914650"/>
              <a:ext cx="3960813" cy="3535363"/>
            </a:xfrm>
            <a:custGeom>
              <a:avLst/>
              <a:gdLst>
                <a:gd name="T0" fmla="*/ 3513 w 7484"/>
                <a:gd name="T1" fmla="*/ 5247 h 6681"/>
                <a:gd name="T2" fmla="*/ 3579 w 7484"/>
                <a:gd name="T3" fmla="*/ 5260 h 6681"/>
                <a:gd name="T4" fmla="*/ 3637 w 7484"/>
                <a:gd name="T5" fmla="*/ 5285 h 6681"/>
                <a:gd name="T6" fmla="*/ 3691 w 7484"/>
                <a:gd name="T7" fmla="*/ 5321 h 6681"/>
                <a:gd name="T8" fmla="*/ 3736 w 7484"/>
                <a:gd name="T9" fmla="*/ 5366 h 6681"/>
                <a:gd name="T10" fmla="*/ 3772 w 7484"/>
                <a:gd name="T11" fmla="*/ 5419 h 6681"/>
                <a:gd name="T12" fmla="*/ 3797 w 7484"/>
                <a:gd name="T13" fmla="*/ 5478 h 6681"/>
                <a:gd name="T14" fmla="*/ 3810 w 7484"/>
                <a:gd name="T15" fmla="*/ 5544 h 6681"/>
                <a:gd name="T16" fmla="*/ 3813 w 7484"/>
                <a:gd name="T17" fmla="*/ 6373 h 6681"/>
                <a:gd name="T18" fmla="*/ 3833 w 7484"/>
                <a:gd name="T19" fmla="*/ 6469 h 6681"/>
                <a:gd name="T20" fmla="*/ 3881 w 7484"/>
                <a:gd name="T21" fmla="*/ 6553 h 6681"/>
                <a:gd name="T22" fmla="*/ 3951 w 7484"/>
                <a:gd name="T23" fmla="*/ 6619 h 6681"/>
                <a:gd name="T24" fmla="*/ 4041 w 7484"/>
                <a:gd name="T25" fmla="*/ 6664 h 6681"/>
                <a:gd name="T26" fmla="*/ 4137 w 7484"/>
                <a:gd name="T27" fmla="*/ 6681 h 6681"/>
                <a:gd name="T28" fmla="*/ 4231 w 7484"/>
                <a:gd name="T29" fmla="*/ 6669 h 6681"/>
                <a:gd name="T30" fmla="*/ 4320 w 7484"/>
                <a:gd name="T31" fmla="*/ 6630 h 6681"/>
                <a:gd name="T32" fmla="*/ 7388 w 7484"/>
                <a:gd name="T33" fmla="*/ 3575 h 6681"/>
                <a:gd name="T34" fmla="*/ 7431 w 7484"/>
                <a:gd name="T35" fmla="*/ 3523 h 6681"/>
                <a:gd name="T36" fmla="*/ 7461 w 7484"/>
                <a:gd name="T37" fmla="*/ 3466 h 6681"/>
                <a:gd name="T38" fmla="*/ 7479 w 7484"/>
                <a:gd name="T39" fmla="*/ 3404 h 6681"/>
                <a:gd name="T40" fmla="*/ 7484 w 7484"/>
                <a:gd name="T41" fmla="*/ 3341 h 6681"/>
                <a:gd name="T42" fmla="*/ 7479 w 7484"/>
                <a:gd name="T43" fmla="*/ 3277 h 6681"/>
                <a:gd name="T44" fmla="*/ 7461 w 7484"/>
                <a:gd name="T45" fmla="*/ 3215 h 6681"/>
                <a:gd name="T46" fmla="*/ 7431 w 7484"/>
                <a:gd name="T47" fmla="*/ 3158 h 6681"/>
                <a:gd name="T48" fmla="*/ 7388 w 7484"/>
                <a:gd name="T49" fmla="*/ 3106 h 6681"/>
                <a:gd name="T50" fmla="*/ 4320 w 7484"/>
                <a:gd name="T51" fmla="*/ 51 h 6681"/>
                <a:gd name="T52" fmla="*/ 4231 w 7484"/>
                <a:gd name="T53" fmla="*/ 12 h 6681"/>
                <a:gd name="T54" fmla="*/ 4137 w 7484"/>
                <a:gd name="T55" fmla="*/ 0 h 6681"/>
                <a:gd name="T56" fmla="*/ 4041 w 7484"/>
                <a:gd name="T57" fmla="*/ 17 h 6681"/>
                <a:gd name="T58" fmla="*/ 3951 w 7484"/>
                <a:gd name="T59" fmla="*/ 62 h 6681"/>
                <a:gd name="T60" fmla="*/ 3881 w 7484"/>
                <a:gd name="T61" fmla="*/ 128 h 6681"/>
                <a:gd name="T62" fmla="*/ 3833 w 7484"/>
                <a:gd name="T63" fmla="*/ 212 h 6681"/>
                <a:gd name="T64" fmla="*/ 3813 w 7484"/>
                <a:gd name="T65" fmla="*/ 308 h 6681"/>
                <a:gd name="T66" fmla="*/ 3810 w 7484"/>
                <a:gd name="T67" fmla="*/ 1137 h 6681"/>
                <a:gd name="T68" fmla="*/ 3797 w 7484"/>
                <a:gd name="T69" fmla="*/ 1203 h 6681"/>
                <a:gd name="T70" fmla="*/ 3772 w 7484"/>
                <a:gd name="T71" fmla="*/ 1262 h 6681"/>
                <a:gd name="T72" fmla="*/ 3736 w 7484"/>
                <a:gd name="T73" fmla="*/ 1315 h 6681"/>
                <a:gd name="T74" fmla="*/ 3691 w 7484"/>
                <a:gd name="T75" fmla="*/ 1360 h 6681"/>
                <a:gd name="T76" fmla="*/ 3637 w 7484"/>
                <a:gd name="T77" fmla="*/ 1396 h 6681"/>
                <a:gd name="T78" fmla="*/ 3579 w 7484"/>
                <a:gd name="T79" fmla="*/ 1421 h 6681"/>
                <a:gd name="T80" fmla="*/ 3513 w 7484"/>
                <a:gd name="T81" fmla="*/ 1434 h 6681"/>
                <a:gd name="T82" fmla="*/ 316 w 7484"/>
                <a:gd name="T83" fmla="*/ 1437 h 6681"/>
                <a:gd name="T84" fmla="*/ 250 w 7484"/>
                <a:gd name="T85" fmla="*/ 1447 h 6681"/>
                <a:gd name="T86" fmla="*/ 189 w 7484"/>
                <a:gd name="T87" fmla="*/ 1469 h 6681"/>
                <a:gd name="T88" fmla="*/ 134 w 7484"/>
                <a:gd name="T89" fmla="*/ 1502 h 6681"/>
                <a:gd name="T90" fmla="*/ 88 w 7484"/>
                <a:gd name="T91" fmla="*/ 1546 h 6681"/>
                <a:gd name="T92" fmla="*/ 48 w 7484"/>
                <a:gd name="T93" fmla="*/ 1597 h 6681"/>
                <a:gd name="T94" fmla="*/ 21 w 7484"/>
                <a:gd name="T95" fmla="*/ 1655 h 6681"/>
                <a:gd name="T96" fmla="*/ 5 w 7484"/>
                <a:gd name="T97" fmla="*/ 1717 h 6681"/>
                <a:gd name="T98" fmla="*/ 0 w 7484"/>
                <a:gd name="T99" fmla="*/ 4913 h 6681"/>
                <a:gd name="T100" fmla="*/ 8 w 7484"/>
                <a:gd name="T101" fmla="*/ 4980 h 6681"/>
                <a:gd name="T102" fmla="*/ 26 w 7484"/>
                <a:gd name="T103" fmla="*/ 5042 h 6681"/>
                <a:gd name="T104" fmla="*/ 57 w 7484"/>
                <a:gd name="T105" fmla="*/ 5099 h 6681"/>
                <a:gd name="T106" fmla="*/ 98 w 7484"/>
                <a:gd name="T107" fmla="*/ 5147 h 6681"/>
                <a:gd name="T108" fmla="*/ 147 w 7484"/>
                <a:gd name="T109" fmla="*/ 5188 h 6681"/>
                <a:gd name="T110" fmla="*/ 204 w 7484"/>
                <a:gd name="T111" fmla="*/ 5220 h 6681"/>
                <a:gd name="T112" fmla="*/ 266 w 7484"/>
                <a:gd name="T113" fmla="*/ 5238 h 6681"/>
                <a:gd name="T114" fmla="*/ 333 w 7484"/>
                <a:gd name="T115" fmla="*/ 5246 h 6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4" h="6681">
                  <a:moveTo>
                    <a:pt x="333" y="5246"/>
                  </a:moveTo>
                  <a:lnTo>
                    <a:pt x="3480" y="5246"/>
                  </a:lnTo>
                  <a:lnTo>
                    <a:pt x="3496" y="5246"/>
                  </a:lnTo>
                  <a:lnTo>
                    <a:pt x="3513" y="5247"/>
                  </a:lnTo>
                  <a:lnTo>
                    <a:pt x="3529" y="5249"/>
                  </a:lnTo>
                  <a:lnTo>
                    <a:pt x="3547" y="5252"/>
                  </a:lnTo>
                  <a:lnTo>
                    <a:pt x="3563" y="5256"/>
                  </a:lnTo>
                  <a:lnTo>
                    <a:pt x="3579" y="5260"/>
                  </a:lnTo>
                  <a:lnTo>
                    <a:pt x="3593" y="5265"/>
                  </a:lnTo>
                  <a:lnTo>
                    <a:pt x="3608" y="5272"/>
                  </a:lnTo>
                  <a:lnTo>
                    <a:pt x="3624" y="5278"/>
                  </a:lnTo>
                  <a:lnTo>
                    <a:pt x="3637" y="5285"/>
                  </a:lnTo>
                  <a:lnTo>
                    <a:pt x="3651" y="5294"/>
                  </a:lnTo>
                  <a:lnTo>
                    <a:pt x="3665" y="5302"/>
                  </a:lnTo>
                  <a:lnTo>
                    <a:pt x="3678" y="5311"/>
                  </a:lnTo>
                  <a:lnTo>
                    <a:pt x="3691" y="5321"/>
                  </a:lnTo>
                  <a:lnTo>
                    <a:pt x="3702" y="5331"/>
                  </a:lnTo>
                  <a:lnTo>
                    <a:pt x="3714" y="5343"/>
                  </a:lnTo>
                  <a:lnTo>
                    <a:pt x="3726" y="5355"/>
                  </a:lnTo>
                  <a:lnTo>
                    <a:pt x="3736" y="5366"/>
                  </a:lnTo>
                  <a:lnTo>
                    <a:pt x="3746" y="5378"/>
                  </a:lnTo>
                  <a:lnTo>
                    <a:pt x="3755" y="5391"/>
                  </a:lnTo>
                  <a:lnTo>
                    <a:pt x="3763" y="5406"/>
                  </a:lnTo>
                  <a:lnTo>
                    <a:pt x="3772" y="5419"/>
                  </a:lnTo>
                  <a:lnTo>
                    <a:pt x="3779" y="5433"/>
                  </a:lnTo>
                  <a:lnTo>
                    <a:pt x="3785" y="5448"/>
                  </a:lnTo>
                  <a:lnTo>
                    <a:pt x="3791" y="5464"/>
                  </a:lnTo>
                  <a:lnTo>
                    <a:pt x="3797" y="5478"/>
                  </a:lnTo>
                  <a:lnTo>
                    <a:pt x="3801" y="5494"/>
                  </a:lnTo>
                  <a:lnTo>
                    <a:pt x="3806" y="5510"/>
                  </a:lnTo>
                  <a:lnTo>
                    <a:pt x="3808" y="5526"/>
                  </a:lnTo>
                  <a:lnTo>
                    <a:pt x="3810" y="5544"/>
                  </a:lnTo>
                  <a:lnTo>
                    <a:pt x="3811" y="5560"/>
                  </a:lnTo>
                  <a:lnTo>
                    <a:pt x="3811" y="5577"/>
                  </a:lnTo>
                  <a:lnTo>
                    <a:pt x="3811" y="6348"/>
                  </a:lnTo>
                  <a:lnTo>
                    <a:pt x="3813" y="6373"/>
                  </a:lnTo>
                  <a:lnTo>
                    <a:pt x="3816" y="6399"/>
                  </a:lnTo>
                  <a:lnTo>
                    <a:pt x="3820" y="6422"/>
                  </a:lnTo>
                  <a:lnTo>
                    <a:pt x="3826" y="6447"/>
                  </a:lnTo>
                  <a:lnTo>
                    <a:pt x="3833" y="6469"/>
                  </a:lnTo>
                  <a:lnTo>
                    <a:pt x="3843" y="6492"/>
                  </a:lnTo>
                  <a:lnTo>
                    <a:pt x="3854" y="6512"/>
                  </a:lnTo>
                  <a:lnTo>
                    <a:pt x="3867" y="6533"/>
                  </a:lnTo>
                  <a:lnTo>
                    <a:pt x="3881" y="6553"/>
                  </a:lnTo>
                  <a:lnTo>
                    <a:pt x="3896" y="6571"/>
                  </a:lnTo>
                  <a:lnTo>
                    <a:pt x="3913" y="6588"/>
                  </a:lnTo>
                  <a:lnTo>
                    <a:pt x="3931" y="6604"/>
                  </a:lnTo>
                  <a:lnTo>
                    <a:pt x="3951" y="6619"/>
                  </a:lnTo>
                  <a:lnTo>
                    <a:pt x="3971" y="6632"/>
                  </a:lnTo>
                  <a:lnTo>
                    <a:pt x="3993" y="6645"/>
                  </a:lnTo>
                  <a:lnTo>
                    <a:pt x="4016" y="6655"/>
                  </a:lnTo>
                  <a:lnTo>
                    <a:pt x="4041" y="6664"/>
                  </a:lnTo>
                  <a:lnTo>
                    <a:pt x="4064" y="6671"/>
                  </a:lnTo>
                  <a:lnTo>
                    <a:pt x="4089" y="6677"/>
                  </a:lnTo>
                  <a:lnTo>
                    <a:pt x="4114" y="6680"/>
                  </a:lnTo>
                  <a:lnTo>
                    <a:pt x="4137" y="6681"/>
                  </a:lnTo>
                  <a:lnTo>
                    <a:pt x="4162" y="6681"/>
                  </a:lnTo>
                  <a:lnTo>
                    <a:pt x="4185" y="6678"/>
                  </a:lnTo>
                  <a:lnTo>
                    <a:pt x="4208" y="6675"/>
                  </a:lnTo>
                  <a:lnTo>
                    <a:pt x="4231" y="6669"/>
                  </a:lnTo>
                  <a:lnTo>
                    <a:pt x="4255" y="6662"/>
                  </a:lnTo>
                  <a:lnTo>
                    <a:pt x="4278" y="6653"/>
                  </a:lnTo>
                  <a:lnTo>
                    <a:pt x="4298" y="6642"/>
                  </a:lnTo>
                  <a:lnTo>
                    <a:pt x="4320" y="6630"/>
                  </a:lnTo>
                  <a:lnTo>
                    <a:pt x="4340" y="6616"/>
                  </a:lnTo>
                  <a:lnTo>
                    <a:pt x="4359" y="6600"/>
                  </a:lnTo>
                  <a:lnTo>
                    <a:pt x="4378" y="6582"/>
                  </a:lnTo>
                  <a:lnTo>
                    <a:pt x="7388" y="3575"/>
                  </a:lnTo>
                  <a:lnTo>
                    <a:pt x="7400" y="3563"/>
                  </a:lnTo>
                  <a:lnTo>
                    <a:pt x="7410" y="3550"/>
                  </a:lnTo>
                  <a:lnTo>
                    <a:pt x="7420" y="3537"/>
                  </a:lnTo>
                  <a:lnTo>
                    <a:pt x="7431" y="3523"/>
                  </a:lnTo>
                  <a:lnTo>
                    <a:pt x="7439" y="3510"/>
                  </a:lnTo>
                  <a:lnTo>
                    <a:pt x="7447" y="3495"/>
                  </a:lnTo>
                  <a:lnTo>
                    <a:pt x="7454" y="3481"/>
                  </a:lnTo>
                  <a:lnTo>
                    <a:pt x="7461" y="3466"/>
                  </a:lnTo>
                  <a:lnTo>
                    <a:pt x="7467" y="3450"/>
                  </a:lnTo>
                  <a:lnTo>
                    <a:pt x="7471" y="3436"/>
                  </a:lnTo>
                  <a:lnTo>
                    <a:pt x="7476" y="3420"/>
                  </a:lnTo>
                  <a:lnTo>
                    <a:pt x="7479" y="3404"/>
                  </a:lnTo>
                  <a:lnTo>
                    <a:pt x="7481" y="3388"/>
                  </a:lnTo>
                  <a:lnTo>
                    <a:pt x="7483" y="3372"/>
                  </a:lnTo>
                  <a:lnTo>
                    <a:pt x="7484" y="3357"/>
                  </a:lnTo>
                  <a:lnTo>
                    <a:pt x="7484" y="3341"/>
                  </a:lnTo>
                  <a:lnTo>
                    <a:pt x="7484" y="3325"/>
                  </a:lnTo>
                  <a:lnTo>
                    <a:pt x="7483" y="3309"/>
                  </a:lnTo>
                  <a:lnTo>
                    <a:pt x="7481" y="3293"/>
                  </a:lnTo>
                  <a:lnTo>
                    <a:pt x="7479" y="3277"/>
                  </a:lnTo>
                  <a:lnTo>
                    <a:pt x="7476" y="3261"/>
                  </a:lnTo>
                  <a:lnTo>
                    <a:pt x="7471" y="3245"/>
                  </a:lnTo>
                  <a:lnTo>
                    <a:pt x="7467" y="3231"/>
                  </a:lnTo>
                  <a:lnTo>
                    <a:pt x="7461" y="3215"/>
                  </a:lnTo>
                  <a:lnTo>
                    <a:pt x="7454" y="3200"/>
                  </a:lnTo>
                  <a:lnTo>
                    <a:pt x="7447" y="3186"/>
                  </a:lnTo>
                  <a:lnTo>
                    <a:pt x="7439" y="3171"/>
                  </a:lnTo>
                  <a:lnTo>
                    <a:pt x="7431" y="3158"/>
                  </a:lnTo>
                  <a:lnTo>
                    <a:pt x="7420" y="3144"/>
                  </a:lnTo>
                  <a:lnTo>
                    <a:pt x="7410" y="3131"/>
                  </a:lnTo>
                  <a:lnTo>
                    <a:pt x="7400" y="3118"/>
                  </a:lnTo>
                  <a:lnTo>
                    <a:pt x="7388" y="3106"/>
                  </a:lnTo>
                  <a:lnTo>
                    <a:pt x="4378" y="99"/>
                  </a:lnTo>
                  <a:lnTo>
                    <a:pt x="4359" y="81"/>
                  </a:lnTo>
                  <a:lnTo>
                    <a:pt x="4340" y="65"/>
                  </a:lnTo>
                  <a:lnTo>
                    <a:pt x="4320" y="51"/>
                  </a:lnTo>
                  <a:lnTo>
                    <a:pt x="4298" y="39"/>
                  </a:lnTo>
                  <a:lnTo>
                    <a:pt x="4278" y="28"/>
                  </a:lnTo>
                  <a:lnTo>
                    <a:pt x="4255" y="19"/>
                  </a:lnTo>
                  <a:lnTo>
                    <a:pt x="4231" y="12"/>
                  </a:lnTo>
                  <a:lnTo>
                    <a:pt x="4208" y="6"/>
                  </a:lnTo>
                  <a:lnTo>
                    <a:pt x="4185" y="3"/>
                  </a:lnTo>
                  <a:lnTo>
                    <a:pt x="4162" y="0"/>
                  </a:lnTo>
                  <a:lnTo>
                    <a:pt x="4137" y="0"/>
                  </a:lnTo>
                  <a:lnTo>
                    <a:pt x="4114" y="1"/>
                  </a:lnTo>
                  <a:lnTo>
                    <a:pt x="4089" y="4"/>
                  </a:lnTo>
                  <a:lnTo>
                    <a:pt x="4064" y="10"/>
                  </a:lnTo>
                  <a:lnTo>
                    <a:pt x="4041" y="17"/>
                  </a:lnTo>
                  <a:lnTo>
                    <a:pt x="4016" y="26"/>
                  </a:lnTo>
                  <a:lnTo>
                    <a:pt x="3993" y="36"/>
                  </a:lnTo>
                  <a:lnTo>
                    <a:pt x="3971" y="49"/>
                  </a:lnTo>
                  <a:lnTo>
                    <a:pt x="3951" y="62"/>
                  </a:lnTo>
                  <a:lnTo>
                    <a:pt x="3931" y="77"/>
                  </a:lnTo>
                  <a:lnTo>
                    <a:pt x="3913" y="93"/>
                  </a:lnTo>
                  <a:lnTo>
                    <a:pt x="3896" y="110"/>
                  </a:lnTo>
                  <a:lnTo>
                    <a:pt x="3881" y="128"/>
                  </a:lnTo>
                  <a:lnTo>
                    <a:pt x="3867" y="148"/>
                  </a:lnTo>
                  <a:lnTo>
                    <a:pt x="3854" y="169"/>
                  </a:lnTo>
                  <a:lnTo>
                    <a:pt x="3843" y="189"/>
                  </a:lnTo>
                  <a:lnTo>
                    <a:pt x="3833" y="212"/>
                  </a:lnTo>
                  <a:lnTo>
                    <a:pt x="3826" y="234"/>
                  </a:lnTo>
                  <a:lnTo>
                    <a:pt x="3820" y="259"/>
                  </a:lnTo>
                  <a:lnTo>
                    <a:pt x="3816" y="282"/>
                  </a:lnTo>
                  <a:lnTo>
                    <a:pt x="3813" y="308"/>
                  </a:lnTo>
                  <a:lnTo>
                    <a:pt x="3811" y="333"/>
                  </a:lnTo>
                  <a:lnTo>
                    <a:pt x="3811" y="1104"/>
                  </a:lnTo>
                  <a:lnTo>
                    <a:pt x="3811" y="1121"/>
                  </a:lnTo>
                  <a:lnTo>
                    <a:pt x="3810" y="1137"/>
                  </a:lnTo>
                  <a:lnTo>
                    <a:pt x="3808" y="1155"/>
                  </a:lnTo>
                  <a:lnTo>
                    <a:pt x="3806" y="1171"/>
                  </a:lnTo>
                  <a:lnTo>
                    <a:pt x="3801" y="1187"/>
                  </a:lnTo>
                  <a:lnTo>
                    <a:pt x="3797" y="1203"/>
                  </a:lnTo>
                  <a:lnTo>
                    <a:pt x="3791" y="1217"/>
                  </a:lnTo>
                  <a:lnTo>
                    <a:pt x="3785" y="1233"/>
                  </a:lnTo>
                  <a:lnTo>
                    <a:pt x="3779" y="1248"/>
                  </a:lnTo>
                  <a:lnTo>
                    <a:pt x="3772" y="1262"/>
                  </a:lnTo>
                  <a:lnTo>
                    <a:pt x="3763" y="1275"/>
                  </a:lnTo>
                  <a:lnTo>
                    <a:pt x="3755" y="1290"/>
                  </a:lnTo>
                  <a:lnTo>
                    <a:pt x="3746" y="1303"/>
                  </a:lnTo>
                  <a:lnTo>
                    <a:pt x="3736" y="1315"/>
                  </a:lnTo>
                  <a:lnTo>
                    <a:pt x="3726" y="1326"/>
                  </a:lnTo>
                  <a:lnTo>
                    <a:pt x="3714" y="1338"/>
                  </a:lnTo>
                  <a:lnTo>
                    <a:pt x="3702" y="1350"/>
                  </a:lnTo>
                  <a:lnTo>
                    <a:pt x="3691" y="1360"/>
                  </a:lnTo>
                  <a:lnTo>
                    <a:pt x="3678" y="1370"/>
                  </a:lnTo>
                  <a:lnTo>
                    <a:pt x="3665" y="1379"/>
                  </a:lnTo>
                  <a:lnTo>
                    <a:pt x="3651" y="1387"/>
                  </a:lnTo>
                  <a:lnTo>
                    <a:pt x="3637" y="1396"/>
                  </a:lnTo>
                  <a:lnTo>
                    <a:pt x="3624" y="1403"/>
                  </a:lnTo>
                  <a:lnTo>
                    <a:pt x="3608" y="1409"/>
                  </a:lnTo>
                  <a:lnTo>
                    <a:pt x="3593" y="1416"/>
                  </a:lnTo>
                  <a:lnTo>
                    <a:pt x="3579" y="1421"/>
                  </a:lnTo>
                  <a:lnTo>
                    <a:pt x="3563" y="1425"/>
                  </a:lnTo>
                  <a:lnTo>
                    <a:pt x="3547" y="1429"/>
                  </a:lnTo>
                  <a:lnTo>
                    <a:pt x="3529" y="1432"/>
                  </a:lnTo>
                  <a:lnTo>
                    <a:pt x="3513" y="1434"/>
                  </a:lnTo>
                  <a:lnTo>
                    <a:pt x="3496" y="1435"/>
                  </a:lnTo>
                  <a:lnTo>
                    <a:pt x="3480" y="1435"/>
                  </a:lnTo>
                  <a:lnTo>
                    <a:pt x="333" y="1435"/>
                  </a:lnTo>
                  <a:lnTo>
                    <a:pt x="316" y="1437"/>
                  </a:lnTo>
                  <a:lnTo>
                    <a:pt x="298" y="1438"/>
                  </a:lnTo>
                  <a:lnTo>
                    <a:pt x="282" y="1440"/>
                  </a:lnTo>
                  <a:lnTo>
                    <a:pt x="266" y="1443"/>
                  </a:lnTo>
                  <a:lnTo>
                    <a:pt x="250" y="1447"/>
                  </a:lnTo>
                  <a:lnTo>
                    <a:pt x="234" y="1451"/>
                  </a:lnTo>
                  <a:lnTo>
                    <a:pt x="218" y="1456"/>
                  </a:lnTo>
                  <a:lnTo>
                    <a:pt x="204" y="1463"/>
                  </a:lnTo>
                  <a:lnTo>
                    <a:pt x="189" y="1469"/>
                  </a:lnTo>
                  <a:lnTo>
                    <a:pt x="175" y="1476"/>
                  </a:lnTo>
                  <a:lnTo>
                    <a:pt x="160" y="1485"/>
                  </a:lnTo>
                  <a:lnTo>
                    <a:pt x="147" y="1493"/>
                  </a:lnTo>
                  <a:lnTo>
                    <a:pt x="134" y="1502"/>
                  </a:lnTo>
                  <a:lnTo>
                    <a:pt x="122" y="1512"/>
                  </a:lnTo>
                  <a:lnTo>
                    <a:pt x="109" y="1522"/>
                  </a:lnTo>
                  <a:lnTo>
                    <a:pt x="98" y="1534"/>
                  </a:lnTo>
                  <a:lnTo>
                    <a:pt x="88" y="1546"/>
                  </a:lnTo>
                  <a:lnTo>
                    <a:pt x="77" y="1557"/>
                  </a:lnTo>
                  <a:lnTo>
                    <a:pt x="67" y="1569"/>
                  </a:lnTo>
                  <a:lnTo>
                    <a:pt x="57" y="1582"/>
                  </a:lnTo>
                  <a:lnTo>
                    <a:pt x="48" y="1597"/>
                  </a:lnTo>
                  <a:lnTo>
                    <a:pt x="41" y="1610"/>
                  </a:lnTo>
                  <a:lnTo>
                    <a:pt x="34" y="1624"/>
                  </a:lnTo>
                  <a:lnTo>
                    <a:pt x="26" y="1639"/>
                  </a:lnTo>
                  <a:lnTo>
                    <a:pt x="21" y="1655"/>
                  </a:lnTo>
                  <a:lnTo>
                    <a:pt x="16" y="1669"/>
                  </a:lnTo>
                  <a:lnTo>
                    <a:pt x="10" y="1685"/>
                  </a:lnTo>
                  <a:lnTo>
                    <a:pt x="8" y="1701"/>
                  </a:lnTo>
                  <a:lnTo>
                    <a:pt x="5" y="1717"/>
                  </a:lnTo>
                  <a:lnTo>
                    <a:pt x="2" y="1735"/>
                  </a:lnTo>
                  <a:lnTo>
                    <a:pt x="2" y="1751"/>
                  </a:lnTo>
                  <a:lnTo>
                    <a:pt x="0" y="1768"/>
                  </a:lnTo>
                  <a:lnTo>
                    <a:pt x="0" y="4913"/>
                  </a:lnTo>
                  <a:lnTo>
                    <a:pt x="2" y="4930"/>
                  </a:lnTo>
                  <a:lnTo>
                    <a:pt x="2" y="4946"/>
                  </a:lnTo>
                  <a:lnTo>
                    <a:pt x="5" y="4964"/>
                  </a:lnTo>
                  <a:lnTo>
                    <a:pt x="8" y="4980"/>
                  </a:lnTo>
                  <a:lnTo>
                    <a:pt x="10" y="4996"/>
                  </a:lnTo>
                  <a:lnTo>
                    <a:pt x="16" y="5012"/>
                  </a:lnTo>
                  <a:lnTo>
                    <a:pt x="21" y="5026"/>
                  </a:lnTo>
                  <a:lnTo>
                    <a:pt x="26" y="5042"/>
                  </a:lnTo>
                  <a:lnTo>
                    <a:pt x="34" y="5057"/>
                  </a:lnTo>
                  <a:lnTo>
                    <a:pt x="41" y="5071"/>
                  </a:lnTo>
                  <a:lnTo>
                    <a:pt x="48" y="5084"/>
                  </a:lnTo>
                  <a:lnTo>
                    <a:pt x="57" y="5099"/>
                  </a:lnTo>
                  <a:lnTo>
                    <a:pt x="67" y="5112"/>
                  </a:lnTo>
                  <a:lnTo>
                    <a:pt x="77" y="5124"/>
                  </a:lnTo>
                  <a:lnTo>
                    <a:pt x="88" y="5137"/>
                  </a:lnTo>
                  <a:lnTo>
                    <a:pt x="98" y="5147"/>
                  </a:lnTo>
                  <a:lnTo>
                    <a:pt x="109" y="5159"/>
                  </a:lnTo>
                  <a:lnTo>
                    <a:pt x="122" y="5169"/>
                  </a:lnTo>
                  <a:lnTo>
                    <a:pt x="134" y="5179"/>
                  </a:lnTo>
                  <a:lnTo>
                    <a:pt x="147" y="5188"/>
                  </a:lnTo>
                  <a:lnTo>
                    <a:pt x="160" y="5196"/>
                  </a:lnTo>
                  <a:lnTo>
                    <a:pt x="175" y="5205"/>
                  </a:lnTo>
                  <a:lnTo>
                    <a:pt x="189" y="5212"/>
                  </a:lnTo>
                  <a:lnTo>
                    <a:pt x="204" y="5220"/>
                  </a:lnTo>
                  <a:lnTo>
                    <a:pt x="218" y="5225"/>
                  </a:lnTo>
                  <a:lnTo>
                    <a:pt x="234" y="5230"/>
                  </a:lnTo>
                  <a:lnTo>
                    <a:pt x="250" y="5234"/>
                  </a:lnTo>
                  <a:lnTo>
                    <a:pt x="266" y="5238"/>
                  </a:lnTo>
                  <a:lnTo>
                    <a:pt x="282" y="5241"/>
                  </a:lnTo>
                  <a:lnTo>
                    <a:pt x="298" y="5243"/>
                  </a:lnTo>
                  <a:lnTo>
                    <a:pt x="316" y="5244"/>
                  </a:lnTo>
                  <a:lnTo>
                    <a:pt x="333" y="5246"/>
                  </a:lnTo>
                  <a:close/>
                </a:path>
              </a:pathLst>
            </a:custGeom>
            <a:solidFill>
              <a:schemeClr val="tx1">
                <a:lumMod val="25000"/>
                <a:lumOff val="75000"/>
              </a:schemeClr>
            </a:solidFill>
            <a:ln>
              <a:noFill/>
            </a:ln>
            <a:effectLst/>
          </p:spPr>
          <p:txBody>
            <a:bodyPr vert="horz" wrap="square" lIns="60951" tIns="30475" rIns="60951" bIns="30475" numCol="1" anchor="t" anchorCtr="0" compatLnSpc="1">
              <a:prstTxWarp prst="textNoShape">
                <a:avLst/>
              </a:prstTxWarp>
            </a:bodyPr>
            <a:lstStyle/>
            <a:p>
              <a:endParaRPr lang="en-US" sz="1200" dirty="0"/>
            </a:p>
          </p:txBody>
        </p:sp>
        <p:sp>
          <p:nvSpPr>
            <p:cNvPr id="27" name="Полилиния 26"/>
            <p:cNvSpPr/>
            <p:nvPr/>
          </p:nvSpPr>
          <p:spPr>
            <a:xfrm>
              <a:off x="5829533" y="4667251"/>
              <a:ext cx="3779605" cy="1782763"/>
            </a:xfrm>
            <a:custGeom>
              <a:avLst/>
              <a:gdLst>
                <a:gd name="connsiteX0" fmla="*/ 935531 w 3779604"/>
                <a:gd name="connsiteY0" fmla="*/ 0 h 1782762"/>
                <a:gd name="connsiteX1" fmla="*/ 2663590 w 3779604"/>
                <a:gd name="connsiteY1" fmla="*/ 0 h 1782762"/>
                <a:gd name="connsiteX2" fmla="*/ 2663590 w 3779604"/>
                <a:gd name="connsiteY2" fmla="*/ 847195 h 1782762"/>
                <a:gd name="connsiteX3" fmla="*/ 2663590 w 3779604"/>
                <a:gd name="connsiteY3" fmla="*/ 856191 h 1782762"/>
                <a:gd name="connsiteX4" fmla="*/ 2664648 w 3779604"/>
                <a:gd name="connsiteY4" fmla="*/ 864658 h 1782762"/>
                <a:gd name="connsiteX5" fmla="*/ 2665178 w 3779604"/>
                <a:gd name="connsiteY5" fmla="*/ 874183 h 1782762"/>
                <a:gd name="connsiteX6" fmla="*/ 2666765 w 3779604"/>
                <a:gd name="connsiteY6" fmla="*/ 882649 h 1782762"/>
                <a:gd name="connsiteX7" fmla="*/ 2669412 w 3779604"/>
                <a:gd name="connsiteY7" fmla="*/ 891116 h 1782762"/>
                <a:gd name="connsiteX8" fmla="*/ 2671529 w 3779604"/>
                <a:gd name="connsiteY8" fmla="*/ 899583 h 1782762"/>
                <a:gd name="connsiteX9" fmla="*/ 2674704 w 3779604"/>
                <a:gd name="connsiteY9" fmla="*/ 906991 h 1782762"/>
                <a:gd name="connsiteX10" fmla="*/ 2677879 w 3779604"/>
                <a:gd name="connsiteY10" fmla="*/ 915458 h 1782762"/>
                <a:gd name="connsiteX11" fmla="*/ 2680526 w 3779604"/>
                <a:gd name="connsiteY11" fmla="*/ 923395 h 1782762"/>
                <a:gd name="connsiteX12" fmla="*/ 2684759 w 3779604"/>
                <a:gd name="connsiteY12" fmla="*/ 930804 h 1782762"/>
                <a:gd name="connsiteX13" fmla="*/ 2688993 w 3779604"/>
                <a:gd name="connsiteY13" fmla="*/ 937683 h 1782762"/>
                <a:gd name="connsiteX14" fmla="*/ 2693757 w 3779604"/>
                <a:gd name="connsiteY14" fmla="*/ 945620 h 1782762"/>
                <a:gd name="connsiteX15" fmla="*/ 2698520 w 3779604"/>
                <a:gd name="connsiteY15" fmla="*/ 952500 h 1782762"/>
                <a:gd name="connsiteX16" fmla="*/ 2703812 w 3779604"/>
                <a:gd name="connsiteY16" fmla="*/ 958850 h 1782762"/>
                <a:gd name="connsiteX17" fmla="*/ 2709104 w 3779604"/>
                <a:gd name="connsiteY17" fmla="*/ 965729 h 1782762"/>
                <a:gd name="connsiteX18" fmla="*/ 2715455 w 3779604"/>
                <a:gd name="connsiteY18" fmla="*/ 971020 h 1782762"/>
                <a:gd name="connsiteX19" fmla="*/ 2721277 w 3779604"/>
                <a:gd name="connsiteY19" fmla="*/ 977370 h 1782762"/>
                <a:gd name="connsiteX20" fmla="*/ 2727628 w 3779604"/>
                <a:gd name="connsiteY20" fmla="*/ 982662 h 1782762"/>
                <a:gd name="connsiteX21" fmla="*/ 2734508 w 3779604"/>
                <a:gd name="connsiteY21" fmla="*/ 987954 h 1782762"/>
                <a:gd name="connsiteX22" fmla="*/ 2741388 w 3779604"/>
                <a:gd name="connsiteY22" fmla="*/ 992716 h 1782762"/>
                <a:gd name="connsiteX23" fmla="*/ 2748268 w 3779604"/>
                <a:gd name="connsiteY23" fmla="*/ 996950 h 1782762"/>
                <a:gd name="connsiteX24" fmla="*/ 2756207 w 3779604"/>
                <a:gd name="connsiteY24" fmla="*/ 1001712 h 1782762"/>
                <a:gd name="connsiteX25" fmla="*/ 2763087 w 3779604"/>
                <a:gd name="connsiteY25" fmla="*/ 1005416 h 1782762"/>
                <a:gd name="connsiteX26" fmla="*/ 2771554 w 3779604"/>
                <a:gd name="connsiteY26" fmla="*/ 1009650 h 1782762"/>
                <a:gd name="connsiteX27" fmla="*/ 2778964 w 3779604"/>
                <a:gd name="connsiteY27" fmla="*/ 1012295 h 1782762"/>
                <a:gd name="connsiteX28" fmla="*/ 2786902 w 3779604"/>
                <a:gd name="connsiteY28" fmla="*/ 1014941 h 1782762"/>
                <a:gd name="connsiteX29" fmla="*/ 2795370 w 3779604"/>
                <a:gd name="connsiteY29" fmla="*/ 1017058 h 1782762"/>
                <a:gd name="connsiteX30" fmla="*/ 2803838 w 3779604"/>
                <a:gd name="connsiteY30" fmla="*/ 1019175 h 1782762"/>
                <a:gd name="connsiteX31" fmla="*/ 2812835 w 3779604"/>
                <a:gd name="connsiteY31" fmla="*/ 1020762 h 1782762"/>
                <a:gd name="connsiteX32" fmla="*/ 2821303 w 3779604"/>
                <a:gd name="connsiteY32" fmla="*/ 1021820 h 1782762"/>
                <a:gd name="connsiteX33" fmla="*/ 2830829 w 3779604"/>
                <a:gd name="connsiteY33" fmla="*/ 1022350 h 1782762"/>
                <a:gd name="connsiteX34" fmla="*/ 2839297 w 3779604"/>
                <a:gd name="connsiteY34" fmla="*/ 1023408 h 1782762"/>
                <a:gd name="connsiteX35" fmla="*/ 2839298 w 3779604"/>
                <a:gd name="connsiteY35" fmla="*/ 1023408 h 1782762"/>
                <a:gd name="connsiteX36" fmla="*/ 2830830 w 3779604"/>
                <a:gd name="connsiteY36" fmla="*/ 1022350 h 1782762"/>
                <a:gd name="connsiteX37" fmla="*/ 2821304 w 3779604"/>
                <a:gd name="connsiteY37" fmla="*/ 1021820 h 1782762"/>
                <a:gd name="connsiteX38" fmla="*/ 2812836 w 3779604"/>
                <a:gd name="connsiteY38" fmla="*/ 1020762 h 1782762"/>
                <a:gd name="connsiteX39" fmla="*/ 2803839 w 3779604"/>
                <a:gd name="connsiteY39" fmla="*/ 1019175 h 1782762"/>
                <a:gd name="connsiteX40" fmla="*/ 2795371 w 3779604"/>
                <a:gd name="connsiteY40" fmla="*/ 1017058 h 1782762"/>
                <a:gd name="connsiteX41" fmla="*/ 2786903 w 3779604"/>
                <a:gd name="connsiteY41" fmla="*/ 1014941 h 1782762"/>
                <a:gd name="connsiteX42" fmla="*/ 2778965 w 3779604"/>
                <a:gd name="connsiteY42" fmla="*/ 1012295 h 1782762"/>
                <a:gd name="connsiteX43" fmla="*/ 2771555 w 3779604"/>
                <a:gd name="connsiteY43" fmla="*/ 1009650 h 1782762"/>
                <a:gd name="connsiteX44" fmla="*/ 2763088 w 3779604"/>
                <a:gd name="connsiteY44" fmla="*/ 1005416 h 1782762"/>
                <a:gd name="connsiteX45" fmla="*/ 2756208 w 3779604"/>
                <a:gd name="connsiteY45" fmla="*/ 1001712 h 1782762"/>
                <a:gd name="connsiteX46" fmla="*/ 2748269 w 3779604"/>
                <a:gd name="connsiteY46" fmla="*/ 996950 h 1782762"/>
                <a:gd name="connsiteX47" fmla="*/ 2741389 w 3779604"/>
                <a:gd name="connsiteY47" fmla="*/ 992716 h 1782762"/>
                <a:gd name="connsiteX48" fmla="*/ 2734509 w 3779604"/>
                <a:gd name="connsiteY48" fmla="*/ 987954 h 1782762"/>
                <a:gd name="connsiteX49" fmla="*/ 2727629 w 3779604"/>
                <a:gd name="connsiteY49" fmla="*/ 982662 h 1782762"/>
                <a:gd name="connsiteX50" fmla="*/ 2721278 w 3779604"/>
                <a:gd name="connsiteY50" fmla="*/ 977370 h 1782762"/>
                <a:gd name="connsiteX51" fmla="*/ 2715456 w 3779604"/>
                <a:gd name="connsiteY51" fmla="*/ 971020 h 1782762"/>
                <a:gd name="connsiteX52" fmla="*/ 2709105 w 3779604"/>
                <a:gd name="connsiteY52" fmla="*/ 965729 h 1782762"/>
                <a:gd name="connsiteX53" fmla="*/ 2703813 w 3779604"/>
                <a:gd name="connsiteY53" fmla="*/ 958850 h 1782762"/>
                <a:gd name="connsiteX54" fmla="*/ 2698521 w 3779604"/>
                <a:gd name="connsiteY54" fmla="*/ 952500 h 1782762"/>
                <a:gd name="connsiteX55" fmla="*/ 2693758 w 3779604"/>
                <a:gd name="connsiteY55" fmla="*/ 945620 h 1782762"/>
                <a:gd name="connsiteX56" fmla="*/ 2688994 w 3779604"/>
                <a:gd name="connsiteY56" fmla="*/ 937683 h 1782762"/>
                <a:gd name="connsiteX57" fmla="*/ 2684760 w 3779604"/>
                <a:gd name="connsiteY57" fmla="*/ 930804 h 1782762"/>
                <a:gd name="connsiteX58" fmla="*/ 2680527 w 3779604"/>
                <a:gd name="connsiteY58" fmla="*/ 923395 h 1782762"/>
                <a:gd name="connsiteX59" fmla="*/ 2677880 w 3779604"/>
                <a:gd name="connsiteY59" fmla="*/ 915458 h 1782762"/>
                <a:gd name="connsiteX60" fmla="*/ 2674705 w 3779604"/>
                <a:gd name="connsiteY60" fmla="*/ 906991 h 1782762"/>
                <a:gd name="connsiteX61" fmla="*/ 2671530 w 3779604"/>
                <a:gd name="connsiteY61" fmla="*/ 899583 h 1782762"/>
                <a:gd name="connsiteX62" fmla="*/ 2669413 w 3779604"/>
                <a:gd name="connsiteY62" fmla="*/ 891116 h 1782762"/>
                <a:gd name="connsiteX63" fmla="*/ 2666766 w 3779604"/>
                <a:gd name="connsiteY63" fmla="*/ 882649 h 1782762"/>
                <a:gd name="connsiteX64" fmla="*/ 2665179 w 3779604"/>
                <a:gd name="connsiteY64" fmla="*/ 874183 h 1782762"/>
                <a:gd name="connsiteX65" fmla="*/ 2664649 w 3779604"/>
                <a:gd name="connsiteY65" fmla="*/ 864658 h 1782762"/>
                <a:gd name="connsiteX66" fmla="*/ 2663591 w 3779604"/>
                <a:gd name="connsiteY66" fmla="*/ 856191 h 1782762"/>
                <a:gd name="connsiteX67" fmla="*/ 2663591 w 3779604"/>
                <a:gd name="connsiteY67" fmla="*/ 847195 h 1782762"/>
                <a:gd name="connsiteX68" fmla="*/ 2663591 w 3779604"/>
                <a:gd name="connsiteY68" fmla="*/ 0 h 1782762"/>
                <a:gd name="connsiteX69" fmla="*/ 3779174 w 3779604"/>
                <a:gd name="connsiteY69" fmla="*/ 0 h 1782762"/>
                <a:gd name="connsiteX70" fmla="*/ 3779604 w 3779604"/>
                <a:gd name="connsiteY70" fmla="*/ 6879 h 1782762"/>
                <a:gd name="connsiteX71" fmla="*/ 3779604 w 3779604"/>
                <a:gd name="connsiteY71" fmla="*/ 15345 h 1782762"/>
                <a:gd name="connsiteX72" fmla="*/ 3779604 w 3779604"/>
                <a:gd name="connsiteY72" fmla="*/ 23812 h 1782762"/>
                <a:gd name="connsiteX73" fmla="*/ 3779075 w 3779604"/>
                <a:gd name="connsiteY73" fmla="*/ 31749 h 1782762"/>
                <a:gd name="connsiteX74" fmla="*/ 3778016 w 3779604"/>
                <a:gd name="connsiteY74" fmla="*/ 40216 h 1782762"/>
                <a:gd name="connsiteX75" fmla="*/ 3776958 w 3779604"/>
                <a:gd name="connsiteY75" fmla="*/ 48683 h 1782762"/>
                <a:gd name="connsiteX76" fmla="*/ 3775370 w 3779604"/>
                <a:gd name="connsiteY76" fmla="*/ 57149 h 1782762"/>
                <a:gd name="connsiteX77" fmla="*/ 3772724 w 3779604"/>
                <a:gd name="connsiteY77" fmla="*/ 65616 h 1782762"/>
                <a:gd name="connsiteX78" fmla="*/ 3770607 w 3779604"/>
                <a:gd name="connsiteY78" fmla="*/ 73024 h 1782762"/>
                <a:gd name="connsiteX79" fmla="*/ 3767432 w 3779604"/>
                <a:gd name="connsiteY79" fmla="*/ 81491 h 1782762"/>
                <a:gd name="connsiteX80" fmla="*/ 3763727 w 3779604"/>
                <a:gd name="connsiteY80" fmla="*/ 89429 h 1782762"/>
                <a:gd name="connsiteX81" fmla="*/ 3760022 w 3779604"/>
                <a:gd name="connsiteY81" fmla="*/ 96837 h 1782762"/>
                <a:gd name="connsiteX82" fmla="*/ 3755788 w 3779604"/>
                <a:gd name="connsiteY82" fmla="*/ 104774 h 1782762"/>
                <a:gd name="connsiteX83" fmla="*/ 3751554 w 3779604"/>
                <a:gd name="connsiteY83" fmla="*/ 111654 h 1782762"/>
                <a:gd name="connsiteX84" fmla="*/ 3745733 w 3779604"/>
                <a:gd name="connsiteY84" fmla="*/ 119062 h 1782762"/>
                <a:gd name="connsiteX85" fmla="*/ 3740440 w 3779604"/>
                <a:gd name="connsiteY85" fmla="*/ 125941 h 1782762"/>
                <a:gd name="connsiteX86" fmla="*/ 3735148 w 3779604"/>
                <a:gd name="connsiteY86" fmla="*/ 132820 h 1782762"/>
                <a:gd name="connsiteX87" fmla="*/ 3728797 w 3779604"/>
                <a:gd name="connsiteY87" fmla="*/ 139170 h 1782762"/>
                <a:gd name="connsiteX88" fmla="*/ 2843559 w 3779604"/>
                <a:gd name="connsiteY88" fmla="*/ 1023408 h 1782762"/>
                <a:gd name="connsiteX89" fmla="*/ 2843558 w 3779604"/>
                <a:gd name="connsiteY89" fmla="*/ 1023408 h 1782762"/>
                <a:gd name="connsiteX90" fmla="*/ 2135792 w 3779604"/>
                <a:gd name="connsiteY90" fmla="*/ 1730375 h 1782762"/>
                <a:gd name="connsiteX91" fmla="*/ 2125736 w 3779604"/>
                <a:gd name="connsiteY91" fmla="*/ 1739900 h 1782762"/>
                <a:gd name="connsiteX92" fmla="*/ 2115681 w 3779604"/>
                <a:gd name="connsiteY92" fmla="*/ 1748366 h 1782762"/>
                <a:gd name="connsiteX93" fmla="*/ 2105096 w 3779604"/>
                <a:gd name="connsiteY93" fmla="*/ 1755775 h 1782762"/>
                <a:gd name="connsiteX94" fmla="*/ 2093453 w 3779604"/>
                <a:gd name="connsiteY94" fmla="*/ 1762125 h 1782762"/>
                <a:gd name="connsiteX95" fmla="*/ 2082868 w 3779604"/>
                <a:gd name="connsiteY95" fmla="*/ 1767945 h 1782762"/>
                <a:gd name="connsiteX96" fmla="*/ 2070695 w 3779604"/>
                <a:gd name="connsiteY96" fmla="*/ 1772708 h 1782762"/>
                <a:gd name="connsiteX97" fmla="*/ 2057994 w 3779604"/>
                <a:gd name="connsiteY97" fmla="*/ 1776412 h 1782762"/>
                <a:gd name="connsiteX98" fmla="*/ 2045821 w 3779604"/>
                <a:gd name="connsiteY98" fmla="*/ 1779587 h 1782762"/>
                <a:gd name="connsiteX99" fmla="*/ 2033649 w 3779604"/>
                <a:gd name="connsiteY99" fmla="*/ 1781175 h 1782762"/>
                <a:gd name="connsiteX100" fmla="*/ 2021476 w 3779604"/>
                <a:gd name="connsiteY100" fmla="*/ 1782762 h 1782762"/>
                <a:gd name="connsiteX101" fmla="*/ 2008245 w 3779604"/>
                <a:gd name="connsiteY101" fmla="*/ 1782762 h 1782762"/>
                <a:gd name="connsiteX102" fmla="*/ 1996073 w 3779604"/>
                <a:gd name="connsiteY102" fmla="*/ 1782233 h 1782762"/>
                <a:gd name="connsiteX103" fmla="*/ 1982842 w 3779604"/>
                <a:gd name="connsiteY103" fmla="*/ 1780645 h 1782762"/>
                <a:gd name="connsiteX104" fmla="*/ 1969611 w 3779604"/>
                <a:gd name="connsiteY104" fmla="*/ 1777470 h 1782762"/>
                <a:gd name="connsiteX105" fmla="*/ 1957439 w 3779604"/>
                <a:gd name="connsiteY105" fmla="*/ 1773766 h 1782762"/>
                <a:gd name="connsiteX106" fmla="*/ 1944208 w 3779604"/>
                <a:gd name="connsiteY106" fmla="*/ 1769004 h 1782762"/>
                <a:gd name="connsiteX107" fmla="*/ 1932035 w 3779604"/>
                <a:gd name="connsiteY107" fmla="*/ 1763712 h 1782762"/>
                <a:gd name="connsiteX108" fmla="*/ 1920392 w 3779604"/>
                <a:gd name="connsiteY108" fmla="*/ 1756833 h 1782762"/>
                <a:gd name="connsiteX109" fmla="*/ 1909807 w 3779604"/>
                <a:gd name="connsiteY109" fmla="*/ 1749954 h 1782762"/>
                <a:gd name="connsiteX110" fmla="*/ 1899223 w 3779604"/>
                <a:gd name="connsiteY110" fmla="*/ 1742016 h 1782762"/>
                <a:gd name="connsiteX111" fmla="*/ 1889696 w 3779604"/>
                <a:gd name="connsiteY111" fmla="*/ 1733550 h 1782762"/>
                <a:gd name="connsiteX112" fmla="*/ 1880699 w 3779604"/>
                <a:gd name="connsiteY112" fmla="*/ 1724554 h 1782762"/>
                <a:gd name="connsiteX113" fmla="*/ 1872761 w 3779604"/>
                <a:gd name="connsiteY113" fmla="*/ 1715029 h 1782762"/>
                <a:gd name="connsiteX114" fmla="*/ 1865351 w 3779604"/>
                <a:gd name="connsiteY114" fmla="*/ 1704445 h 1782762"/>
                <a:gd name="connsiteX115" fmla="*/ 1858471 w 3779604"/>
                <a:gd name="connsiteY115" fmla="*/ 1693333 h 1782762"/>
                <a:gd name="connsiteX116" fmla="*/ 1852650 w 3779604"/>
                <a:gd name="connsiteY116" fmla="*/ 1682750 h 1782762"/>
                <a:gd name="connsiteX117" fmla="*/ 1847357 w 3779604"/>
                <a:gd name="connsiteY117" fmla="*/ 1670579 h 1782762"/>
                <a:gd name="connsiteX118" fmla="*/ 1843653 w 3779604"/>
                <a:gd name="connsiteY118" fmla="*/ 1658937 h 1782762"/>
                <a:gd name="connsiteX119" fmla="*/ 1840477 w 3779604"/>
                <a:gd name="connsiteY119" fmla="*/ 1645708 h 1782762"/>
                <a:gd name="connsiteX120" fmla="*/ 1838360 w 3779604"/>
                <a:gd name="connsiteY120" fmla="*/ 1633537 h 1782762"/>
                <a:gd name="connsiteX121" fmla="*/ 1836773 w 3779604"/>
                <a:gd name="connsiteY121" fmla="*/ 1619779 h 1782762"/>
                <a:gd name="connsiteX122" fmla="*/ 1835714 w 3779604"/>
                <a:gd name="connsiteY122" fmla="*/ 1606550 h 1782762"/>
                <a:gd name="connsiteX123" fmla="*/ 1835714 w 3779604"/>
                <a:gd name="connsiteY123" fmla="*/ 1198562 h 1782762"/>
                <a:gd name="connsiteX124" fmla="*/ 1835714 w 3779604"/>
                <a:gd name="connsiteY124" fmla="*/ 1189566 h 1782762"/>
                <a:gd name="connsiteX125" fmla="*/ 1835185 w 3779604"/>
                <a:gd name="connsiteY125" fmla="*/ 1181100 h 1782762"/>
                <a:gd name="connsiteX126" fmla="*/ 1834126 w 3779604"/>
                <a:gd name="connsiteY126" fmla="*/ 1171575 h 1782762"/>
                <a:gd name="connsiteX127" fmla="*/ 1833068 w 3779604"/>
                <a:gd name="connsiteY127" fmla="*/ 1163108 h 1782762"/>
                <a:gd name="connsiteX128" fmla="*/ 1830422 w 3779604"/>
                <a:gd name="connsiteY128" fmla="*/ 1154641 h 1782762"/>
                <a:gd name="connsiteX129" fmla="*/ 1828305 w 3779604"/>
                <a:gd name="connsiteY129" fmla="*/ 1146175 h 1782762"/>
                <a:gd name="connsiteX130" fmla="*/ 1825129 w 3779604"/>
                <a:gd name="connsiteY130" fmla="*/ 1138766 h 1782762"/>
                <a:gd name="connsiteX131" fmla="*/ 1821954 w 3779604"/>
                <a:gd name="connsiteY131" fmla="*/ 1130300 h 1782762"/>
                <a:gd name="connsiteX132" fmla="*/ 1818778 w 3779604"/>
                <a:gd name="connsiteY132" fmla="*/ 1122362 h 1782762"/>
                <a:gd name="connsiteX133" fmla="*/ 1815074 w 3779604"/>
                <a:gd name="connsiteY133" fmla="*/ 1114954 h 1782762"/>
                <a:gd name="connsiteX134" fmla="*/ 1810311 w 3779604"/>
                <a:gd name="connsiteY134" fmla="*/ 1108075 h 1782762"/>
                <a:gd name="connsiteX135" fmla="*/ 1806077 w 3779604"/>
                <a:gd name="connsiteY135" fmla="*/ 1100137 h 1782762"/>
                <a:gd name="connsiteX136" fmla="*/ 1801314 w 3779604"/>
                <a:gd name="connsiteY136" fmla="*/ 1093258 h 1782762"/>
                <a:gd name="connsiteX137" fmla="*/ 1796021 w 3779604"/>
                <a:gd name="connsiteY137" fmla="*/ 1086908 h 1782762"/>
                <a:gd name="connsiteX138" fmla="*/ 1790729 w 3779604"/>
                <a:gd name="connsiteY138" fmla="*/ 1081087 h 1782762"/>
                <a:gd name="connsiteX139" fmla="*/ 1784378 w 3779604"/>
                <a:gd name="connsiteY139" fmla="*/ 1074737 h 1782762"/>
                <a:gd name="connsiteX140" fmla="*/ 1778027 w 3779604"/>
                <a:gd name="connsiteY140" fmla="*/ 1068387 h 1782762"/>
                <a:gd name="connsiteX141" fmla="*/ 1772206 w 3779604"/>
                <a:gd name="connsiteY141" fmla="*/ 1063095 h 1782762"/>
                <a:gd name="connsiteX142" fmla="*/ 1765325 w 3779604"/>
                <a:gd name="connsiteY142" fmla="*/ 1057804 h 1782762"/>
                <a:gd name="connsiteX143" fmla="*/ 1758445 w 3779604"/>
                <a:gd name="connsiteY143" fmla="*/ 1053041 h 1782762"/>
                <a:gd name="connsiteX144" fmla="*/ 1751036 w 3779604"/>
                <a:gd name="connsiteY144" fmla="*/ 1048808 h 1782762"/>
                <a:gd name="connsiteX145" fmla="*/ 1743627 w 3779604"/>
                <a:gd name="connsiteY145" fmla="*/ 1044045 h 1782762"/>
                <a:gd name="connsiteX146" fmla="*/ 1736747 w 3779604"/>
                <a:gd name="connsiteY146" fmla="*/ 1040341 h 1782762"/>
                <a:gd name="connsiteX147" fmla="*/ 1728279 w 3779604"/>
                <a:gd name="connsiteY147" fmla="*/ 1037166 h 1782762"/>
                <a:gd name="connsiteX148" fmla="*/ 1720340 w 3779604"/>
                <a:gd name="connsiteY148" fmla="*/ 1033462 h 1782762"/>
                <a:gd name="connsiteX149" fmla="*/ 1712931 w 3779604"/>
                <a:gd name="connsiteY149" fmla="*/ 1030816 h 1782762"/>
                <a:gd name="connsiteX150" fmla="*/ 1704463 w 3779604"/>
                <a:gd name="connsiteY150" fmla="*/ 1028700 h 1782762"/>
                <a:gd name="connsiteX151" fmla="*/ 1695995 w 3779604"/>
                <a:gd name="connsiteY151" fmla="*/ 1026583 h 1782762"/>
                <a:gd name="connsiteX152" fmla="*/ 1686469 w 3779604"/>
                <a:gd name="connsiteY152" fmla="*/ 1024995 h 1782762"/>
                <a:gd name="connsiteX153" fmla="*/ 1678001 w 3779604"/>
                <a:gd name="connsiteY153" fmla="*/ 1023937 h 1782762"/>
                <a:gd name="connsiteX154" fmla="*/ 1669004 w 3779604"/>
                <a:gd name="connsiteY154" fmla="*/ 1023408 h 1782762"/>
                <a:gd name="connsiteX155" fmla="*/ 1660536 w 3779604"/>
                <a:gd name="connsiteY155" fmla="*/ 1023408 h 1782762"/>
                <a:gd name="connsiteX156" fmla="*/ 0 w 3779604"/>
                <a:gd name="connsiteY156" fmla="*/ 1023408 h 1782762"/>
                <a:gd name="connsiteX157" fmla="*/ 884532 w 3779604"/>
                <a:gd name="connsiteY157" fmla="*/ 139170 h 1782762"/>
                <a:gd name="connsiteX158" fmla="*/ 890882 w 3779604"/>
                <a:gd name="connsiteY158" fmla="*/ 132820 h 1782762"/>
                <a:gd name="connsiteX159" fmla="*/ 897232 w 3779604"/>
                <a:gd name="connsiteY159" fmla="*/ 125941 h 1782762"/>
                <a:gd name="connsiteX160" fmla="*/ 902523 w 3779604"/>
                <a:gd name="connsiteY160" fmla="*/ 119062 h 1782762"/>
                <a:gd name="connsiteX161" fmla="*/ 907286 w 3779604"/>
                <a:gd name="connsiteY161" fmla="*/ 111654 h 1782762"/>
                <a:gd name="connsiteX162" fmla="*/ 911519 w 3779604"/>
                <a:gd name="connsiteY162" fmla="*/ 104774 h 1782762"/>
                <a:gd name="connsiteX163" fmla="*/ 916282 w 3779604"/>
                <a:gd name="connsiteY163" fmla="*/ 96837 h 1782762"/>
                <a:gd name="connsiteX164" fmla="*/ 919986 w 3779604"/>
                <a:gd name="connsiteY164" fmla="*/ 89429 h 1782762"/>
                <a:gd name="connsiteX165" fmla="*/ 923161 w 3779604"/>
                <a:gd name="connsiteY165" fmla="*/ 81491 h 1782762"/>
                <a:gd name="connsiteX166" fmla="*/ 926336 w 3779604"/>
                <a:gd name="connsiteY166" fmla="*/ 73024 h 1782762"/>
                <a:gd name="connsiteX167" fmla="*/ 928453 w 3779604"/>
                <a:gd name="connsiteY167" fmla="*/ 65616 h 1782762"/>
                <a:gd name="connsiteX168" fmla="*/ 931098 w 3779604"/>
                <a:gd name="connsiteY168" fmla="*/ 57149 h 1782762"/>
                <a:gd name="connsiteX169" fmla="*/ 933215 w 3779604"/>
                <a:gd name="connsiteY169" fmla="*/ 48683 h 1782762"/>
                <a:gd name="connsiteX170" fmla="*/ 933744 w 3779604"/>
                <a:gd name="connsiteY170" fmla="*/ 40216 h 1782762"/>
                <a:gd name="connsiteX171" fmla="*/ 935332 w 3779604"/>
                <a:gd name="connsiteY171" fmla="*/ 31749 h 1782762"/>
                <a:gd name="connsiteX172" fmla="*/ 936390 w 3779604"/>
                <a:gd name="connsiteY172" fmla="*/ 23812 h 1782762"/>
                <a:gd name="connsiteX173" fmla="*/ 936390 w 3779604"/>
                <a:gd name="connsiteY173" fmla="*/ 15345 h 1782762"/>
                <a:gd name="connsiteX174" fmla="*/ 936390 w 3779604"/>
                <a:gd name="connsiteY174" fmla="*/ 6879 h 178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779604" h="1782762">
                  <a:moveTo>
                    <a:pt x="935531" y="0"/>
                  </a:moveTo>
                  <a:lnTo>
                    <a:pt x="2663590" y="0"/>
                  </a:lnTo>
                  <a:lnTo>
                    <a:pt x="2663590" y="847195"/>
                  </a:lnTo>
                  <a:lnTo>
                    <a:pt x="2663590" y="856191"/>
                  </a:lnTo>
                  <a:lnTo>
                    <a:pt x="2664648" y="864658"/>
                  </a:lnTo>
                  <a:lnTo>
                    <a:pt x="2665178" y="874183"/>
                  </a:lnTo>
                  <a:lnTo>
                    <a:pt x="2666765" y="882649"/>
                  </a:lnTo>
                  <a:lnTo>
                    <a:pt x="2669412" y="891116"/>
                  </a:lnTo>
                  <a:lnTo>
                    <a:pt x="2671529" y="899583"/>
                  </a:lnTo>
                  <a:lnTo>
                    <a:pt x="2674704" y="906991"/>
                  </a:lnTo>
                  <a:lnTo>
                    <a:pt x="2677879" y="915458"/>
                  </a:lnTo>
                  <a:lnTo>
                    <a:pt x="2680526" y="923395"/>
                  </a:lnTo>
                  <a:lnTo>
                    <a:pt x="2684759" y="930804"/>
                  </a:lnTo>
                  <a:lnTo>
                    <a:pt x="2688993" y="937683"/>
                  </a:lnTo>
                  <a:lnTo>
                    <a:pt x="2693757" y="945620"/>
                  </a:lnTo>
                  <a:lnTo>
                    <a:pt x="2698520" y="952500"/>
                  </a:lnTo>
                  <a:lnTo>
                    <a:pt x="2703812" y="958850"/>
                  </a:lnTo>
                  <a:lnTo>
                    <a:pt x="2709104" y="965729"/>
                  </a:lnTo>
                  <a:lnTo>
                    <a:pt x="2715455" y="971020"/>
                  </a:lnTo>
                  <a:lnTo>
                    <a:pt x="2721277" y="977370"/>
                  </a:lnTo>
                  <a:lnTo>
                    <a:pt x="2727628" y="982662"/>
                  </a:lnTo>
                  <a:lnTo>
                    <a:pt x="2734508" y="987954"/>
                  </a:lnTo>
                  <a:lnTo>
                    <a:pt x="2741388" y="992716"/>
                  </a:lnTo>
                  <a:lnTo>
                    <a:pt x="2748268" y="996950"/>
                  </a:lnTo>
                  <a:lnTo>
                    <a:pt x="2756207" y="1001712"/>
                  </a:lnTo>
                  <a:lnTo>
                    <a:pt x="2763087" y="1005416"/>
                  </a:lnTo>
                  <a:lnTo>
                    <a:pt x="2771554" y="1009650"/>
                  </a:lnTo>
                  <a:lnTo>
                    <a:pt x="2778964" y="1012295"/>
                  </a:lnTo>
                  <a:lnTo>
                    <a:pt x="2786902" y="1014941"/>
                  </a:lnTo>
                  <a:lnTo>
                    <a:pt x="2795370" y="1017058"/>
                  </a:lnTo>
                  <a:lnTo>
                    <a:pt x="2803838" y="1019175"/>
                  </a:lnTo>
                  <a:lnTo>
                    <a:pt x="2812835" y="1020762"/>
                  </a:lnTo>
                  <a:lnTo>
                    <a:pt x="2821303" y="1021820"/>
                  </a:lnTo>
                  <a:lnTo>
                    <a:pt x="2830829" y="1022350"/>
                  </a:lnTo>
                  <a:lnTo>
                    <a:pt x="2839297" y="1023408"/>
                  </a:lnTo>
                  <a:lnTo>
                    <a:pt x="2839298" y="1023408"/>
                  </a:lnTo>
                  <a:lnTo>
                    <a:pt x="2830830" y="1022350"/>
                  </a:lnTo>
                  <a:lnTo>
                    <a:pt x="2821304" y="1021820"/>
                  </a:lnTo>
                  <a:lnTo>
                    <a:pt x="2812836" y="1020762"/>
                  </a:lnTo>
                  <a:lnTo>
                    <a:pt x="2803839" y="1019175"/>
                  </a:lnTo>
                  <a:lnTo>
                    <a:pt x="2795371" y="1017058"/>
                  </a:lnTo>
                  <a:lnTo>
                    <a:pt x="2786903" y="1014941"/>
                  </a:lnTo>
                  <a:lnTo>
                    <a:pt x="2778965" y="1012295"/>
                  </a:lnTo>
                  <a:lnTo>
                    <a:pt x="2771555" y="1009650"/>
                  </a:lnTo>
                  <a:lnTo>
                    <a:pt x="2763088" y="1005416"/>
                  </a:lnTo>
                  <a:lnTo>
                    <a:pt x="2756208" y="1001712"/>
                  </a:lnTo>
                  <a:lnTo>
                    <a:pt x="2748269" y="996950"/>
                  </a:lnTo>
                  <a:lnTo>
                    <a:pt x="2741389" y="992716"/>
                  </a:lnTo>
                  <a:lnTo>
                    <a:pt x="2734509" y="987954"/>
                  </a:lnTo>
                  <a:lnTo>
                    <a:pt x="2727629" y="982662"/>
                  </a:lnTo>
                  <a:lnTo>
                    <a:pt x="2721278" y="977370"/>
                  </a:lnTo>
                  <a:lnTo>
                    <a:pt x="2715456" y="971020"/>
                  </a:lnTo>
                  <a:lnTo>
                    <a:pt x="2709105" y="965729"/>
                  </a:lnTo>
                  <a:lnTo>
                    <a:pt x="2703813" y="958850"/>
                  </a:lnTo>
                  <a:lnTo>
                    <a:pt x="2698521" y="952500"/>
                  </a:lnTo>
                  <a:lnTo>
                    <a:pt x="2693758" y="945620"/>
                  </a:lnTo>
                  <a:lnTo>
                    <a:pt x="2688994" y="937683"/>
                  </a:lnTo>
                  <a:lnTo>
                    <a:pt x="2684760" y="930804"/>
                  </a:lnTo>
                  <a:lnTo>
                    <a:pt x="2680527" y="923395"/>
                  </a:lnTo>
                  <a:lnTo>
                    <a:pt x="2677880" y="915458"/>
                  </a:lnTo>
                  <a:lnTo>
                    <a:pt x="2674705" y="906991"/>
                  </a:lnTo>
                  <a:lnTo>
                    <a:pt x="2671530" y="899583"/>
                  </a:lnTo>
                  <a:lnTo>
                    <a:pt x="2669413" y="891116"/>
                  </a:lnTo>
                  <a:lnTo>
                    <a:pt x="2666766" y="882649"/>
                  </a:lnTo>
                  <a:lnTo>
                    <a:pt x="2665179" y="874183"/>
                  </a:lnTo>
                  <a:lnTo>
                    <a:pt x="2664649" y="864658"/>
                  </a:lnTo>
                  <a:lnTo>
                    <a:pt x="2663591" y="856191"/>
                  </a:lnTo>
                  <a:lnTo>
                    <a:pt x="2663591" y="847195"/>
                  </a:lnTo>
                  <a:lnTo>
                    <a:pt x="2663591" y="0"/>
                  </a:lnTo>
                  <a:lnTo>
                    <a:pt x="3779174" y="0"/>
                  </a:lnTo>
                  <a:lnTo>
                    <a:pt x="3779604" y="6879"/>
                  </a:lnTo>
                  <a:lnTo>
                    <a:pt x="3779604" y="15345"/>
                  </a:lnTo>
                  <a:lnTo>
                    <a:pt x="3779604" y="23812"/>
                  </a:lnTo>
                  <a:lnTo>
                    <a:pt x="3779075" y="31749"/>
                  </a:lnTo>
                  <a:lnTo>
                    <a:pt x="3778016" y="40216"/>
                  </a:lnTo>
                  <a:lnTo>
                    <a:pt x="3776958" y="48683"/>
                  </a:lnTo>
                  <a:lnTo>
                    <a:pt x="3775370" y="57149"/>
                  </a:lnTo>
                  <a:lnTo>
                    <a:pt x="3772724" y="65616"/>
                  </a:lnTo>
                  <a:lnTo>
                    <a:pt x="3770607" y="73024"/>
                  </a:lnTo>
                  <a:lnTo>
                    <a:pt x="3767432" y="81491"/>
                  </a:lnTo>
                  <a:lnTo>
                    <a:pt x="3763727" y="89429"/>
                  </a:lnTo>
                  <a:lnTo>
                    <a:pt x="3760022" y="96837"/>
                  </a:lnTo>
                  <a:lnTo>
                    <a:pt x="3755788" y="104774"/>
                  </a:lnTo>
                  <a:lnTo>
                    <a:pt x="3751554" y="111654"/>
                  </a:lnTo>
                  <a:lnTo>
                    <a:pt x="3745733" y="119062"/>
                  </a:lnTo>
                  <a:lnTo>
                    <a:pt x="3740440" y="125941"/>
                  </a:lnTo>
                  <a:lnTo>
                    <a:pt x="3735148" y="132820"/>
                  </a:lnTo>
                  <a:lnTo>
                    <a:pt x="3728797" y="139170"/>
                  </a:lnTo>
                  <a:lnTo>
                    <a:pt x="2843559" y="1023408"/>
                  </a:lnTo>
                  <a:lnTo>
                    <a:pt x="2843558" y="1023408"/>
                  </a:lnTo>
                  <a:lnTo>
                    <a:pt x="2135792" y="1730375"/>
                  </a:lnTo>
                  <a:lnTo>
                    <a:pt x="2125736" y="1739900"/>
                  </a:lnTo>
                  <a:lnTo>
                    <a:pt x="2115681" y="1748366"/>
                  </a:lnTo>
                  <a:lnTo>
                    <a:pt x="2105096" y="1755775"/>
                  </a:lnTo>
                  <a:lnTo>
                    <a:pt x="2093453" y="1762125"/>
                  </a:lnTo>
                  <a:lnTo>
                    <a:pt x="2082868" y="1767945"/>
                  </a:lnTo>
                  <a:lnTo>
                    <a:pt x="2070695" y="1772708"/>
                  </a:lnTo>
                  <a:lnTo>
                    <a:pt x="2057994" y="1776412"/>
                  </a:lnTo>
                  <a:lnTo>
                    <a:pt x="2045821" y="1779587"/>
                  </a:lnTo>
                  <a:lnTo>
                    <a:pt x="2033649" y="1781175"/>
                  </a:lnTo>
                  <a:lnTo>
                    <a:pt x="2021476" y="1782762"/>
                  </a:lnTo>
                  <a:lnTo>
                    <a:pt x="2008245" y="1782762"/>
                  </a:lnTo>
                  <a:lnTo>
                    <a:pt x="1996073" y="1782233"/>
                  </a:lnTo>
                  <a:lnTo>
                    <a:pt x="1982842" y="1780645"/>
                  </a:lnTo>
                  <a:lnTo>
                    <a:pt x="1969611" y="1777470"/>
                  </a:lnTo>
                  <a:lnTo>
                    <a:pt x="1957439" y="1773766"/>
                  </a:lnTo>
                  <a:lnTo>
                    <a:pt x="1944208" y="1769004"/>
                  </a:lnTo>
                  <a:lnTo>
                    <a:pt x="1932035" y="1763712"/>
                  </a:lnTo>
                  <a:lnTo>
                    <a:pt x="1920392" y="1756833"/>
                  </a:lnTo>
                  <a:lnTo>
                    <a:pt x="1909807" y="1749954"/>
                  </a:lnTo>
                  <a:lnTo>
                    <a:pt x="1899223" y="1742016"/>
                  </a:lnTo>
                  <a:lnTo>
                    <a:pt x="1889696" y="1733550"/>
                  </a:lnTo>
                  <a:lnTo>
                    <a:pt x="1880699" y="1724554"/>
                  </a:lnTo>
                  <a:lnTo>
                    <a:pt x="1872761" y="1715029"/>
                  </a:lnTo>
                  <a:lnTo>
                    <a:pt x="1865351" y="1704445"/>
                  </a:lnTo>
                  <a:lnTo>
                    <a:pt x="1858471" y="1693333"/>
                  </a:lnTo>
                  <a:lnTo>
                    <a:pt x="1852650" y="1682750"/>
                  </a:lnTo>
                  <a:lnTo>
                    <a:pt x="1847357" y="1670579"/>
                  </a:lnTo>
                  <a:lnTo>
                    <a:pt x="1843653" y="1658937"/>
                  </a:lnTo>
                  <a:lnTo>
                    <a:pt x="1840477" y="1645708"/>
                  </a:lnTo>
                  <a:lnTo>
                    <a:pt x="1838360" y="1633537"/>
                  </a:lnTo>
                  <a:lnTo>
                    <a:pt x="1836773" y="1619779"/>
                  </a:lnTo>
                  <a:lnTo>
                    <a:pt x="1835714" y="1606550"/>
                  </a:lnTo>
                  <a:lnTo>
                    <a:pt x="1835714" y="1198562"/>
                  </a:lnTo>
                  <a:lnTo>
                    <a:pt x="1835714" y="1189566"/>
                  </a:lnTo>
                  <a:lnTo>
                    <a:pt x="1835185" y="1181100"/>
                  </a:lnTo>
                  <a:lnTo>
                    <a:pt x="1834126" y="1171575"/>
                  </a:lnTo>
                  <a:lnTo>
                    <a:pt x="1833068" y="1163108"/>
                  </a:lnTo>
                  <a:lnTo>
                    <a:pt x="1830422" y="1154641"/>
                  </a:lnTo>
                  <a:lnTo>
                    <a:pt x="1828305" y="1146175"/>
                  </a:lnTo>
                  <a:lnTo>
                    <a:pt x="1825129" y="1138766"/>
                  </a:lnTo>
                  <a:lnTo>
                    <a:pt x="1821954" y="1130300"/>
                  </a:lnTo>
                  <a:lnTo>
                    <a:pt x="1818778" y="1122362"/>
                  </a:lnTo>
                  <a:lnTo>
                    <a:pt x="1815074" y="1114954"/>
                  </a:lnTo>
                  <a:lnTo>
                    <a:pt x="1810311" y="1108075"/>
                  </a:lnTo>
                  <a:lnTo>
                    <a:pt x="1806077" y="1100137"/>
                  </a:lnTo>
                  <a:lnTo>
                    <a:pt x="1801314" y="1093258"/>
                  </a:lnTo>
                  <a:lnTo>
                    <a:pt x="1796021" y="1086908"/>
                  </a:lnTo>
                  <a:lnTo>
                    <a:pt x="1790729" y="1081087"/>
                  </a:lnTo>
                  <a:lnTo>
                    <a:pt x="1784378" y="1074737"/>
                  </a:lnTo>
                  <a:lnTo>
                    <a:pt x="1778027" y="1068387"/>
                  </a:lnTo>
                  <a:lnTo>
                    <a:pt x="1772206" y="1063095"/>
                  </a:lnTo>
                  <a:lnTo>
                    <a:pt x="1765325" y="1057804"/>
                  </a:lnTo>
                  <a:lnTo>
                    <a:pt x="1758445" y="1053041"/>
                  </a:lnTo>
                  <a:lnTo>
                    <a:pt x="1751036" y="1048808"/>
                  </a:lnTo>
                  <a:lnTo>
                    <a:pt x="1743627" y="1044045"/>
                  </a:lnTo>
                  <a:lnTo>
                    <a:pt x="1736747" y="1040341"/>
                  </a:lnTo>
                  <a:lnTo>
                    <a:pt x="1728279" y="1037166"/>
                  </a:lnTo>
                  <a:lnTo>
                    <a:pt x="1720340" y="1033462"/>
                  </a:lnTo>
                  <a:lnTo>
                    <a:pt x="1712931" y="1030816"/>
                  </a:lnTo>
                  <a:lnTo>
                    <a:pt x="1704463" y="1028700"/>
                  </a:lnTo>
                  <a:lnTo>
                    <a:pt x="1695995" y="1026583"/>
                  </a:lnTo>
                  <a:lnTo>
                    <a:pt x="1686469" y="1024995"/>
                  </a:lnTo>
                  <a:lnTo>
                    <a:pt x="1678001" y="1023937"/>
                  </a:lnTo>
                  <a:lnTo>
                    <a:pt x="1669004" y="1023408"/>
                  </a:lnTo>
                  <a:lnTo>
                    <a:pt x="1660536" y="1023408"/>
                  </a:lnTo>
                  <a:lnTo>
                    <a:pt x="0" y="1023408"/>
                  </a:lnTo>
                  <a:lnTo>
                    <a:pt x="884532" y="139170"/>
                  </a:lnTo>
                  <a:lnTo>
                    <a:pt x="890882" y="132820"/>
                  </a:lnTo>
                  <a:lnTo>
                    <a:pt x="897232" y="125941"/>
                  </a:lnTo>
                  <a:lnTo>
                    <a:pt x="902523" y="119062"/>
                  </a:lnTo>
                  <a:lnTo>
                    <a:pt x="907286" y="111654"/>
                  </a:lnTo>
                  <a:lnTo>
                    <a:pt x="911519" y="104774"/>
                  </a:lnTo>
                  <a:lnTo>
                    <a:pt x="916282" y="96837"/>
                  </a:lnTo>
                  <a:lnTo>
                    <a:pt x="919986" y="89429"/>
                  </a:lnTo>
                  <a:lnTo>
                    <a:pt x="923161" y="81491"/>
                  </a:lnTo>
                  <a:lnTo>
                    <a:pt x="926336" y="73024"/>
                  </a:lnTo>
                  <a:lnTo>
                    <a:pt x="928453" y="65616"/>
                  </a:lnTo>
                  <a:lnTo>
                    <a:pt x="931098" y="57149"/>
                  </a:lnTo>
                  <a:lnTo>
                    <a:pt x="933215" y="48683"/>
                  </a:lnTo>
                  <a:lnTo>
                    <a:pt x="933744" y="40216"/>
                  </a:lnTo>
                  <a:lnTo>
                    <a:pt x="935332" y="31749"/>
                  </a:lnTo>
                  <a:lnTo>
                    <a:pt x="936390" y="23812"/>
                  </a:lnTo>
                  <a:lnTo>
                    <a:pt x="936390" y="15345"/>
                  </a:lnTo>
                  <a:lnTo>
                    <a:pt x="936390" y="6879"/>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grpSp>
      <p:grpSp>
        <p:nvGrpSpPr>
          <p:cNvPr id="6" name="Группа 5"/>
          <p:cNvGrpSpPr/>
          <p:nvPr/>
        </p:nvGrpSpPr>
        <p:grpSpPr>
          <a:xfrm>
            <a:off x="540107" y="593185"/>
            <a:ext cx="11178884" cy="768334"/>
            <a:chOff x="808873" y="889915"/>
            <a:chExt cx="16770916" cy="1152680"/>
          </a:xfrm>
        </p:grpSpPr>
        <p:sp>
          <p:nvSpPr>
            <p:cNvPr id="53" name="TextBox 52"/>
            <p:cNvSpPr txBox="1"/>
            <p:nvPr/>
          </p:nvSpPr>
          <p:spPr>
            <a:xfrm>
              <a:off x="808873" y="889915"/>
              <a:ext cx="16770916" cy="831126"/>
            </a:xfrm>
            <a:prstGeom prst="rect">
              <a:avLst/>
            </a:prstGeom>
            <a:noFill/>
          </p:spPr>
          <p:txBody>
            <a:bodyPr wrap="square" rtlCol="0">
              <a:spAutoFit/>
            </a:bodyPr>
            <a:lstStyle/>
            <a:p>
              <a:r>
                <a:rPr lang="en-US" sz="3000" dirty="0">
                  <a:latin typeface="Montserrat ExtraBold" panose="00000900000000000000" pitchFamily="50" charset="0"/>
                  <a:ea typeface="Roboto Black" panose="02000000000000000000" pitchFamily="2" charset="0"/>
                  <a:cs typeface="Open Sans Light" panose="020B0306030504020204" pitchFamily="34" charset="0"/>
                </a:rPr>
                <a:t>Planning Your First Personal Budget</a:t>
              </a:r>
              <a:endParaRPr lang="ru-RU" sz="3000" dirty="0">
                <a:latin typeface="Roboto Black" panose="02000000000000000000" pitchFamily="2" charset="0"/>
                <a:ea typeface="Roboto Black" panose="02000000000000000000" pitchFamily="2" charset="0"/>
                <a:cs typeface="Open Sans Light" panose="020B0306030504020204" pitchFamily="34" charset="0"/>
              </a:endParaRPr>
            </a:p>
          </p:txBody>
        </p:sp>
        <p:sp>
          <p:nvSpPr>
            <p:cNvPr id="54" name="TextBox 53"/>
            <p:cNvSpPr txBox="1"/>
            <p:nvPr/>
          </p:nvSpPr>
          <p:spPr>
            <a:xfrm>
              <a:off x="882269" y="1673206"/>
              <a:ext cx="4227101" cy="369389"/>
            </a:xfrm>
            <a:prstGeom prst="rect">
              <a:avLst/>
            </a:prstGeom>
            <a:noFill/>
          </p:spPr>
          <p:txBody>
            <a:bodyPr wrap="square" rtlCol="0">
              <a:spAutoFit/>
            </a:bodyPr>
            <a:lstStyle/>
            <a:p>
              <a:endParaRPr lang="ru-RU" sz="1000" dirty="0">
                <a:latin typeface="Roboto Light" panose="02000000000000000000" pitchFamily="2" charset="0"/>
                <a:ea typeface="Roboto Light" panose="02000000000000000000" pitchFamily="2" charset="0"/>
                <a:cs typeface="Open Sans Light" panose="020B0306030504020204" pitchFamily="34" charset="0"/>
              </a:endParaRPr>
            </a:p>
          </p:txBody>
        </p:sp>
      </p:grpSp>
      <p:grpSp>
        <p:nvGrpSpPr>
          <p:cNvPr id="7" name="Группа 6"/>
          <p:cNvGrpSpPr/>
          <p:nvPr/>
        </p:nvGrpSpPr>
        <p:grpSpPr>
          <a:xfrm>
            <a:off x="540106" y="4299345"/>
            <a:ext cx="2801706" cy="2389017"/>
            <a:chOff x="1817975" y="7129692"/>
            <a:chExt cx="4203208" cy="3584079"/>
          </a:xfrm>
        </p:grpSpPr>
        <p:sp>
          <p:nvSpPr>
            <p:cNvPr id="33" name="Freeform: Shape 5"/>
            <p:cNvSpPr/>
            <p:nvPr/>
          </p:nvSpPr>
          <p:spPr>
            <a:xfrm>
              <a:off x="3420011" y="7129692"/>
              <a:ext cx="999136" cy="952905"/>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tx1"/>
                </a:solidFill>
              </a:endParaRPr>
            </a:p>
          </p:txBody>
        </p:sp>
        <p:sp>
          <p:nvSpPr>
            <p:cNvPr id="37" name="TextBox 36"/>
            <p:cNvSpPr txBox="1"/>
            <p:nvPr/>
          </p:nvSpPr>
          <p:spPr>
            <a:xfrm>
              <a:off x="1817975" y="8497437"/>
              <a:ext cx="4203208" cy="2216334"/>
            </a:xfrm>
            <a:prstGeom prst="rect">
              <a:avLst/>
            </a:prstGeom>
            <a:noFill/>
          </p:spPr>
          <p:txBody>
            <a:bodyPr wrap="square" rtlCol="0">
              <a:spAutoFit/>
            </a:bodyPr>
            <a:lstStyle/>
            <a:p>
              <a:pPr algn="ctr" defTabSz="239976">
                <a:lnSpc>
                  <a:spcPct val="150000"/>
                </a:lnSpc>
              </a:pPr>
              <a:r>
                <a:rPr lang="en-US" sz="2000" dirty="0">
                  <a:latin typeface="Roboto Light" panose="02000000000000000000" pitchFamily="2" charset="0"/>
                  <a:ea typeface="Roboto Light" panose="02000000000000000000" pitchFamily="2" charset="0"/>
                  <a:cs typeface="Open Sans Light" panose="020B0306030504020204" pitchFamily="34" charset="0"/>
                </a:rPr>
                <a:t>Determine your motivation for budgeting</a:t>
              </a:r>
              <a:r>
                <a:rPr lang="ru-RU" sz="2000" dirty="0">
                  <a:latin typeface="Roboto Light" panose="02000000000000000000" pitchFamily="2" charset="0"/>
                  <a:ea typeface="Roboto Light" panose="02000000000000000000" pitchFamily="2" charset="0"/>
                  <a:cs typeface="Open Sans Light" panose="020B0306030504020204" pitchFamily="34" charset="0"/>
                </a:rPr>
                <a:t>.</a:t>
              </a:r>
              <a:endParaRPr lang="ru-RU" sz="20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38" name="TextBox 37"/>
            <p:cNvSpPr txBox="1"/>
            <p:nvPr/>
          </p:nvSpPr>
          <p:spPr>
            <a:xfrm>
              <a:off x="2527598" y="8076289"/>
              <a:ext cx="2783962" cy="692604"/>
            </a:xfrm>
            <a:prstGeom prst="rect">
              <a:avLst/>
            </a:prstGeom>
            <a:noFill/>
          </p:spPr>
          <p:txBody>
            <a:bodyPr wrap="square" rtlCol="0">
              <a:spAutoFit/>
            </a:bodyPr>
            <a:lstStyle/>
            <a:p>
              <a:pPr algn="ctr"/>
              <a:r>
                <a:rPr lang="en-US" sz="2400" b="1" dirty="0">
                  <a:latin typeface="Roboto" panose="02000000000000000000" pitchFamily="2" charset="0"/>
                  <a:ea typeface="Roboto" panose="02000000000000000000" pitchFamily="2" charset="0"/>
                  <a:cs typeface="Open Sans" panose="020B0606030504020204" pitchFamily="34" charset="0"/>
                </a:rPr>
                <a:t>Set Goals</a:t>
              </a:r>
              <a:endParaRPr lang="ru-RU" sz="2400" b="1" dirty="0">
                <a:latin typeface="Roboto" panose="02000000000000000000" pitchFamily="2" charset="0"/>
                <a:ea typeface="Roboto" panose="02000000000000000000" pitchFamily="2" charset="0"/>
                <a:cs typeface="Open Sans" panose="020B0606030504020204" pitchFamily="34" charset="0"/>
              </a:endParaRPr>
            </a:p>
          </p:txBody>
        </p:sp>
      </p:grpSp>
      <p:grpSp>
        <p:nvGrpSpPr>
          <p:cNvPr id="2" name="Группа 1"/>
          <p:cNvGrpSpPr/>
          <p:nvPr/>
        </p:nvGrpSpPr>
        <p:grpSpPr>
          <a:xfrm>
            <a:off x="1994533" y="1614325"/>
            <a:ext cx="2516328" cy="2356545"/>
            <a:chOff x="2990850" y="2914650"/>
            <a:chExt cx="3775075" cy="3535363"/>
          </a:xfrm>
        </p:grpSpPr>
        <p:sp>
          <p:nvSpPr>
            <p:cNvPr id="22" name="Freeform 15"/>
            <p:cNvSpPr>
              <a:spLocks/>
            </p:cNvSpPr>
            <p:nvPr/>
          </p:nvSpPr>
          <p:spPr bwMode="auto">
            <a:xfrm>
              <a:off x="2990850" y="2914650"/>
              <a:ext cx="3775075" cy="3535363"/>
            </a:xfrm>
            <a:custGeom>
              <a:avLst/>
              <a:gdLst>
                <a:gd name="T0" fmla="*/ 3161 w 7134"/>
                <a:gd name="T1" fmla="*/ 5247 h 6681"/>
                <a:gd name="T2" fmla="*/ 3227 w 7134"/>
                <a:gd name="T3" fmla="*/ 5260 h 6681"/>
                <a:gd name="T4" fmla="*/ 3286 w 7134"/>
                <a:gd name="T5" fmla="*/ 5285 h 6681"/>
                <a:gd name="T6" fmla="*/ 3339 w 7134"/>
                <a:gd name="T7" fmla="*/ 5321 h 6681"/>
                <a:gd name="T8" fmla="*/ 3384 w 7134"/>
                <a:gd name="T9" fmla="*/ 5366 h 6681"/>
                <a:gd name="T10" fmla="*/ 3420 w 7134"/>
                <a:gd name="T11" fmla="*/ 5419 h 6681"/>
                <a:gd name="T12" fmla="*/ 3445 w 7134"/>
                <a:gd name="T13" fmla="*/ 5478 h 6681"/>
                <a:gd name="T14" fmla="*/ 3458 w 7134"/>
                <a:gd name="T15" fmla="*/ 5544 h 6681"/>
                <a:gd name="T16" fmla="*/ 3461 w 7134"/>
                <a:gd name="T17" fmla="*/ 6373 h 6681"/>
                <a:gd name="T18" fmla="*/ 3483 w 7134"/>
                <a:gd name="T19" fmla="*/ 6469 h 6681"/>
                <a:gd name="T20" fmla="*/ 3529 w 7134"/>
                <a:gd name="T21" fmla="*/ 6553 h 6681"/>
                <a:gd name="T22" fmla="*/ 3599 w 7134"/>
                <a:gd name="T23" fmla="*/ 6619 h 6681"/>
                <a:gd name="T24" fmla="*/ 3689 w 7134"/>
                <a:gd name="T25" fmla="*/ 6664 h 6681"/>
                <a:gd name="T26" fmla="*/ 3786 w 7134"/>
                <a:gd name="T27" fmla="*/ 6681 h 6681"/>
                <a:gd name="T28" fmla="*/ 3881 w 7134"/>
                <a:gd name="T29" fmla="*/ 6669 h 6681"/>
                <a:gd name="T30" fmla="*/ 3968 w 7134"/>
                <a:gd name="T31" fmla="*/ 6630 h 6681"/>
                <a:gd name="T32" fmla="*/ 7036 w 7134"/>
                <a:gd name="T33" fmla="*/ 3575 h 6681"/>
                <a:gd name="T34" fmla="*/ 7079 w 7134"/>
                <a:gd name="T35" fmla="*/ 3523 h 6681"/>
                <a:gd name="T36" fmla="*/ 7109 w 7134"/>
                <a:gd name="T37" fmla="*/ 3466 h 6681"/>
                <a:gd name="T38" fmla="*/ 7128 w 7134"/>
                <a:gd name="T39" fmla="*/ 3404 h 6681"/>
                <a:gd name="T40" fmla="*/ 7134 w 7134"/>
                <a:gd name="T41" fmla="*/ 3341 h 6681"/>
                <a:gd name="T42" fmla="*/ 7128 w 7134"/>
                <a:gd name="T43" fmla="*/ 3277 h 6681"/>
                <a:gd name="T44" fmla="*/ 7109 w 7134"/>
                <a:gd name="T45" fmla="*/ 3215 h 6681"/>
                <a:gd name="T46" fmla="*/ 7079 w 7134"/>
                <a:gd name="T47" fmla="*/ 3158 h 6681"/>
                <a:gd name="T48" fmla="*/ 7036 w 7134"/>
                <a:gd name="T49" fmla="*/ 3106 h 6681"/>
                <a:gd name="T50" fmla="*/ 3968 w 7134"/>
                <a:gd name="T51" fmla="*/ 51 h 6681"/>
                <a:gd name="T52" fmla="*/ 3881 w 7134"/>
                <a:gd name="T53" fmla="*/ 12 h 6681"/>
                <a:gd name="T54" fmla="*/ 3786 w 7134"/>
                <a:gd name="T55" fmla="*/ 0 h 6681"/>
                <a:gd name="T56" fmla="*/ 3689 w 7134"/>
                <a:gd name="T57" fmla="*/ 17 h 6681"/>
                <a:gd name="T58" fmla="*/ 3599 w 7134"/>
                <a:gd name="T59" fmla="*/ 62 h 6681"/>
                <a:gd name="T60" fmla="*/ 3529 w 7134"/>
                <a:gd name="T61" fmla="*/ 128 h 6681"/>
                <a:gd name="T62" fmla="*/ 3483 w 7134"/>
                <a:gd name="T63" fmla="*/ 212 h 6681"/>
                <a:gd name="T64" fmla="*/ 3461 w 7134"/>
                <a:gd name="T65" fmla="*/ 308 h 6681"/>
                <a:gd name="T66" fmla="*/ 3458 w 7134"/>
                <a:gd name="T67" fmla="*/ 1137 h 6681"/>
                <a:gd name="T68" fmla="*/ 3445 w 7134"/>
                <a:gd name="T69" fmla="*/ 1203 h 6681"/>
                <a:gd name="T70" fmla="*/ 3420 w 7134"/>
                <a:gd name="T71" fmla="*/ 1262 h 6681"/>
                <a:gd name="T72" fmla="*/ 3384 w 7134"/>
                <a:gd name="T73" fmla="*/ 1315 h 6681"/>
                <a:gd name="T74" fmla="*/ 3339 w 7134"/>
                <a:gd name="T75" fmla="*/ 1360 h 6681"/>
                <a:gd name="T76" fmla="*/ 3286 w 7134"/>
                <a:gd name="T77" fmla="*/ 1396 h 6681"/>
                <a:gd name="T78" fmla="*/ 3227 w 7134"/>
                <a:gd name="T79" fmla="*/ 1421 h 6681"/>
                <a:gd name="T80" fmla="*/ 3161 w 7134"/>
                <a:gd name="T81" fmla="*/ 1434 h 6681"/>
                <a:gd name="T82" fmla="*/ 1670 w 7134"/>
                <a:gd name="T83" fmla="*/ 3106 h 6681"/>
                <a:gd name="T84" fmla="*/ 1714 w 7134"/>
                <a:gd name="T85" fmla="*/ 3158 h 6681"/>
                <a:gd name="T86" fmla="*/ 1743 w 7134"/>
                <a:gd name="T87" fmla="*/ 3215 h 6681"/>
                <a:gd name="T88" fmla="*/ 1762 w 7134"/>
                <a:gd name="T89" fmla="*/ 3277 h 6681"/>
                <a:gd name="T90" fmla="*/ 1767 w 7134"/>
                <a:gd name="T91" fmla="*/ 3341 h 6681"/>
                <a:gd name="T92" fmla="*/ 1762 w 7134"/>
                <a:gd name="T93" fmla="*/ 3404 h 6681"/>
                <a:gd name="T94" fmla="*/ 1743 w 7134"/>
                <a:gd name="T95" fmla="*/ 3466 h 6681"/>
                <a:gd name="T96" fmla="*/ 1714 w 7134"/>
                <a:gd name="T97" fmla="*/ 3523 h 6681"/>
                <a:gd name="T98" fmla="*/ 1670 w 7134"/>
                <a:gd name="T99" fmla="*/ 3575 h 6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34" h="6681">
                  <a:moveTo>
                    <a:pt x="0" y="5246"/>
                  </a:moveTo>
                  <a:lnTo>
                    <a:pt x="3128" y="5246"/>
                  </a:lnTo>
                  <a:lnTo>
                    <a:pt x="3145" y="5246"/>
                  </a:lnTo>
                  <a:lnTo>
                    <a:pt x="3161" y="5247"/>
                  </a:lnTo>
                  <a:lnTo>
                    <a:pt x="3179" y="5249"/>
                  </a:lnTo>
                  <a:lnTo>
                    <a:pt x="3195" y="5252"/>
                  </a:lnTo>
                  <a:lnTo>
                    <a:pt x="3211" y="5256"/>
                  </a:lnTo>
                  <a:lnTo>
                    <a:pt x="3227" y="5260"/>
                  </a:lnTo>
                  <a:lnTo>
                    <a:pt x="3243" y="5265"/>
                  </a:lnTo>
                  <a:lnTo>
                    <a:pt x="3257" y="5272"/>
                  </a:lnTo>
                  <a:lnTo>
                    <a:pt x="3272" y="5278"/>
                  </a:lnTo>
                  <a:lnTo>
                    <a:pt x="3286" y="5285"/>
                  </a:lnTo>
                  <a:lnTo>
                    <a:pt x="3299" y="5294"/>
                  </a:lnTo>
                  <a:lnTo>
                    <a:pt x="3314" y="5302"/>
                  </a:lnTo>
                  <a:lnTo>
                    <a:pt x="3327" y="5311"/>
                  </a:lnTo>
                  <a:lnTo>
                    <a:pt x="3339" y="5321"/>
                  </a:lnTo>
                  <a:lnTo>
                    <a:pt x="3352" y="5331"/>
                  </a:lnTo>
                  <a:lnTo>
                    <a:pt x="3363" y="5343"/>
                  </a:lnTo>
                  <a:lnTo>
                    <a:pt x="3374" y="5355"/>
                  </a:lnTo>
                  <a:lnTo>
                    <a:pt x="3384" y="5366"/>
                  </a:lnTo>
                  <a:lnTo>
                    <a:pt x="3394" y="5378"/>
                  </a:lnTo>
                  <a:lnTo>
                    <a:pt x="3404" y="5391"/>
                  </a:lnTo>
                  <a:lnTo>
                    <a:pt x="3411" y="5406"/>
                  </a:lnTo>
                  <a:lnTo>
                    <a:pt x="3420" y="5419"/>
                  </a:lnTo>
                  <a:lnTo>
                    <a:pt x="3427" y="5433"/>
                  </a:lnTo>
                  <a:lnTo>
                    <a:pt x="3435" y="5448"/>
                  </a:lnTo>
                  <a:lnTo>
                    <a:pt x="3440" y="5464"/>
                  </a:lnTo>
                  <a:lnTo>
                    <a:pt x="3445" y="5478"/>
                  </a:lnTo>
                  <a:lnTo>
                    <a:pt x="3449" y="5494"/>
                  </a:lnTo>
                  <a:lnTo>
                    <a:pt x="3454" y="5510"/>
                  </a:lnTo>
                  <a:lnTo>
                    <a:pt x="3456" y="5526"/>
                  </a:lnTo>
                  <a:lnTo>
                    <a:pt x="3458" y="5544"/>
                  </a:lnTo>
                  <a:lnTo>
                    <a:pt x="3459" y="5560"/>
                  </a:lnTo>
                  <a:lnTo>
                    <a:pt x="3461" y="5577"/>
                  </a:lnTo>
                  <a:lnTo>
                    <a:pt x="3461" y="6348"/>
                  </a:lnTo>
                  <a:lnTo>
                    <a:pt x="3461" y="6373"/>
                  </a:lnTo>
                  <a:lnTo>
                    <a:pt x="3464" y="6399"/>
                  </a:lnTo>
                  <a:lnTo>
                    <a:pt x="3468" y="6422"/>
                  </a:lnTo>
                  <a:lnTo>
                    <a:pt x="3474" y="6447"/>
                  </a:lnTo>
                  <a:lnTo>
                    <a:pt x="3483" y="6469"/>
                  </a:lnTo>
                  <a:lnTo>
                    <a:pt x="3491" y="6492"/>
                  </a:lnTo>
                  <a:lnTo>
                    <a:pt x="3503" y="6512"/>
                  </a:lnTo>
                  <a:lnTo>
                    <a:pt x="3515" y="6533"/>
                  </a:lnTo>
                  <a:lnTo>
                    <a:pt x="3529" y="6553"/>
                  </a:lnTo>
                  <a:lnTo>
                    <a:pt x="3545" y="6571"/>
                  </a:lnTo>
                  <a:lnTo>
                    <a:pt x="3561" y="6588"/>
                  </a:lnTo>
                  <a:lnTo>
                    <a:pt x="3580" y="6604"/>
                  </a:lnTo>
                  <a:lnTo>
                    <a:pt x="3599" y="6619"/>
                  </a:lnTo>
                  <a:lnTo>
                    <a:pt x="3621" y="6632"/>
                  </a:lnTo>
                  <a:lnTo>
                    <a:pt x="3642" y="6645"/>
                  </a:lnTo>
                  <a:lnTo>
                    <a:pt x="3666" y="6655"/>
                  </a:lnTo>
                  <a:lnTo>
                    <a:pt x="3689" y="6664"/>
                  </a:lnTo>
                  <a:lnTo>
                    <a:pt x="3714" y="6671"/>
                  </a:lnTo>
                  <a:lnTo>
                    <a:pt x="3737" y="6677"/>
                  </a:lnTo>
                  <a:lnTo>
                    <a:pt x="3762" y="6680"/>
                  </a:lnTo>
                  <a:lnTo>
                    <a:pt x="3786" y="6681"/>
                  </a:lnTo>
                  <a:lnTo>
                    <a:pt x="3810" y="6681"/>
                  </a:lnTo>
                  <a:lnTo>
                    <a:pt x="3834" y="6678"/>
                  </a:lnTo>
                  <a:lnTo>
                    <a:pt x="3858" y="6675"/>
                  </a:lnTo>
                  <a:lnTo>
                    <a:pt x="3881" y="6669"/>
                  </a:lnTo>
                  <a:lnTo>
                    <a:pt x="3904" y="6662"/>
                  </a:lnTo>
                  <a:lnTo>
                    <a:pt x="3926" y="6653"/>
                  </a:lnTo>
                  <a:lnTo>
                    <a:pt x="3948" y="6642"/>
                  </a:lnTo>
                  <a:lnTo>
                    <a:pt x="3968" y="6630"/>
                  </a:lnTo>
                  <a:lnTo>
                    <a:pt x="3988" y="6616"/>
                  </a:lnTo>
                  <a:lnTo>
                    <a:pt x="4009" y="6600"/>
                  </a:lnTo>
                  <a:lnTo>
                    <a:pt x="4028" y="6582"/>
                  </a:lnTo>
                  <a:lnTo>
                    <a:pt x="7036" y="3575"/>
                  </a:lnTo>
                  <a:lnTo>
                    <a:pt x="7048" y="3563"/>
                  </a:lnTo>
                  <a:lnTo>
                    <a:pt x="7060" y="3550"/>
                  </a:lnTo>
                  <a:lnTo>
                    <a:pt x="7070" y="3537"/>
                  </a:lnTo>
                  <a:lnTo>
                    <a:pt x="7079" y="3523"/>
                  </a:lnTo>
                  <a:lnTo>
                    <a:pt x="7087" y="3510"/>
                  </a:lnTo>
                  <a:lnTo>
                    <a:pt x="7096" y="3495"/>
                  </a:lnTo>
                  <a:lnTo>
                    <a:pt x="7103" y="3481"/>
                  </a:lnTo>
                  <a:lnTo>
                    <a:pt x="7109" y="3466"/>
                  </a:lnTo>
                  <a:lnTo>
                    <a:pt x="7115" y="3450"/>
                  </a:lnTo>
                  <a:lnTo>
                    <a:pt x="7119" y="3436"/>
                  </a:lnTo>
                  <a:lnTo>
                    <a:pt x="7124" y="3420"/>
                  </a:lnTo>
                  <a:lnTo>
                    <a:pt x="7128" y="3404"/>
                  </a:lnTo>
                  <a:lnTo>
                    <a:pt x="7129" y="3388"/>
                  </a:lnTo>
                  <a:lnTo>
                    <a:pt x="7132" y="3372"/>
                  </a:lnTo>
                  <a:lnTo>
                    <a:pt x="7134" y="3357"/>
                  </a:lnTo>
                  <a:lnTo>
                    <a:pt x="7134" y="3341"/>
                  </a:lnTo>
                  <a:lnTo>
                    <a:pt x="7134" y="3325"/>
                  </a:lnTo>
                  <a:lnTo>
                    <a:pt x="7132" y="3309"/>
                  </a:lnTo>
                  <a:lnTo>
                    <a:pt x="7129" y="3293"/>
                  </a:lnTo>
                  <a:lnTo>
                    <a:pt x="7128" y="3277"/>
                  </a:lnTo>
                  <a:lnTo>
                    <a:pt x="7124" y="3261"/>
                  </a:lnTo>
                  <a:lnTo>
                    <a:pt x="7119" y="3245"/>
                  </a:lnTo>
                  <a:lnTo>
                    <a:pt x="7115" y="3231"/>
                  </a:lnTo>
                  <a:lnTo>
                    <a:pt x="7109" y="3215"/>
                  </a:lnTo>
                  <a:lnTo>
                    <a:pt x="7103" y="3200"/>
                  </a:lnTo>
                  <a:lnTo>
                    <a:pt x="7096" y="3186"/>
                  </a:lnTo>
                  <a:lnTo>
                    <a:pt x="7087" y="3171"/>
                  </a:lnTo>
                  <a:lnTo>
                    <a:pt x="7079" y="3158"/>
                  </a:lnTo>
                  <a:lnTo>
                    <a:pt x="7070" y="3144"/>
                  </a:lnTo>
                  <a:lnTo>
                    <a:pt x="7060" y="3131"/>
                  </a:lnTo>
                  <a:lnTo>
                    <a:pt x="7048" y="3118"/>
                  </a:lnTo>
                  <a:lnTo>
                    <a:pt x="7036" y="3106"/>
                  </a:lnTo>
                  <a:lnTo>
                    <a:pt x="4028" y="99"/>
                  </a:lnTo>
                  <a:lnTo>
                    <a:pt x="4009" y="81"/>
                  </a:lnTo>
                  <a:lnTo>
                    <a:pt x="3988" y="65"/>
                  </a:lnTo>
                  <a:lnTo>
                    <a:pt x="3968" y="51"/>
                  </a:lnTo>
                  <a:lnTo>
                    <a:pt x="3948" y="39"/>
                  </a:lnTo>
                  <a:lnTo>
                    <a:pt x="3926" y="28"/>
                  </a:lnTo>
                  <a:lnTo>
                    <a:pt x="3904" y="19"/>
                  </a:lnTo>
                  <a:lnTo>
                    <a:pt x="3881" y="12"/>
                  </a:lnTo>
                  <a:lnTo>
                    <a:pt x="3858" y="6"/>
                  </a:lnTo>
                  <a:lnTo>
                    <a:pt x="3834" y="3"/>
                  </a:lnTo>
                  <a:lnTo>
                    <a:pt x="3810" y="0"/>
                  </a:lnTo>
                  <a:lnTo>
                    <a:pt x="3786" y="0"/>
                  </a:lnTo>
                  <a:lnTo>
                    <a:pt x="3762" y="1"/>
                  </a:lnTo>
                  <a:lnTo>
                    <a:pt x="3737" y="4"/>
                  </a:lnTo>
                  <a:lnTo>
                    <a:pt x="3714" y="10"/>
                  </a:lnTo>
                  <a:lnTo>
                    <a:pt x="3689" y="17"/>
                  </a:lnTo>
                  <a:lnTo>
                    <a:pt x="3666" y="26"/>
                  </a:lnTo>
                  <a:lnTo>
                    <a:pt x="3642" y="36"/>
                  </a:lnTo>
                  <a:lnTo>
                    <a:pt x="3621" y="49"/>
                  </a:lnTo>
                  <a:lnTo>
                    <a:pt x="3599" y="62"/>
                  </a:lnTo>
                  <a:lnTo>
                    <a:pt x="3580" y="77"/>
                  </a:lnTo>
                  <a:lnTo>
                    <a:pt x="3561" y="93"/>
                  </a:lnTo>
                  <a:lnTo>
                    <a:pt x="3545" y="110"/>
                  </a:lnTo>
                  <a:lnTo>
                    <a:pt x="3529" y="128"/>
                  </a:lnTo>
                  <a:lnTo>
                    <a:pt x="3515" y="148"/>
                  </a:lnTo>
                  <a:lnTo>
                    <a:pt x="3503" y="169"/>
                  </a:lnTo>
                  <a:lnTo>
                    <a:pt x="3491" y="189"/>
                  </a:lnTo>
                  <a:lnTo>
                    <a:pt x="3483" y="212"/>
                  </a:lnTo>
                  <a:lnTo>
                    <a:pt x="3474" y="234"/>
                  </a:lnTo>
                  <a:lnTo>
                    <a:pt x="3468" y="259"/>
                  </a:lnTo>
                  <a:lnTo>
                    <a:pt x="3464" y="282"/>
                  </a:lnTo>
                  <a:lnTo>
                    <a:pt x="3461" y="308"/>
                  </a:lnTo>
                  <a:lnTo>
                    <a:pt x="3461" y="333"/>
                  </a:lnTo>
                  <a:lnTo>
                    <a:pt x="3461" y="1104"/>
                  </a:lnTo>
                  <a:lnTo>
                    <a:pt x="3459" y="1121"/>
                  </a:lnTo>
                  <a:lnTo>
                    <a:pt x="3458" y="1137"/>
                  </a:lnTo>
                  <a:lnTo>
                    <a:pt x="3456" y="1155"/>
                  </a:lnTo>
                  <a:lnTo>
                    <a:pt x="3454" y="1171"/>
                  </a:lnTo>
                  <a:lnTo>
                    <a:pt x="3449" y="1187"/>
                  </a:lnTo>
                  <a:lnTo>
                    <a:pt x="3445" y="1203"/>
                  </a:lnTo>
                  <a:lnTo>
                    <a:pt x="3440" y="1217"/>
                  </a:lnTo>
                  <a:lnTo>
                    <a:pt x="3435" y="1233"/>
                  </a:lnTo>
                  <a:lnTo>
                    <a:pt x="3427" y="1248"/>
                  </a:lnTo>
                  <a:lnTo>
                    <a:pt x="3420" y="1262"/>
                  </a:lnTo>
                  <a:lnTo>
                    <a:pt x="3411" y="1275"/>
                  </a:lnTo>
                  <a:lnTo>
                    <a:pt x="3404" y="1290"/>
                  </a:lnTo>
                  <a:lnTo>
                    <a:pt x="3394" y="1303"/>
                  </a:lnTo>
                  <a:lnTo>
                    <a:pt x="3384" y="1315"/>
                  </a:lnTo>
                  <a:lnTo>
                    <a:pt x="3374" y="1326"/>
                  </a:lnTo>
                  <a:lnTo>
                    <a:pt x="3363" y="1338"/>
                  </a:lnTo>
                  <a:lnTo>
                    <a:pt x="3352" y="1350"/>
                  </a:lnTo>
                  <a:lnTo>
                    <a:pt x="3339" y="1360"/>
                  </a:lnTo>
                  <a:lnTo>
                    <a:pt x="3327" y="1370"/>
                  </a:lnTo>
                  <a:lnTo>
                    <a:pt x="3314" y="1379"/>
                  </a:lnTo>
                  <a:lnTo>
                    <a:pt x="3299" y="1387"/>
                  </a:lnTo>
                  <a:lnTo>
                    <a:pt x="3286" y="1396"/>
                  </a:lnTo>
                  <a:lnTo>
                    <a:pt x="3272" y="1403"/>
                  </a:lnTo>
                  <a:lnTo>
                    <a:pt x="3257" y="1409"/>
                  </a:lnTo>
                  <a:lnTo>
                    <a:pt x="3243" y="1416"/>
                  </a:lnTo>
                  <a:lnTo>
                    <a:pt x="3227" y="1421"/>
                  </a:lnTo>
                  <a:lnTo>
                    <a:pt x="3211" y="1425"/>
                  </a:lnTo>
                  <a:lnTo>
                    <a:pt x="3195" y="1429"/>
                  </a:lnTo>
                  <a:lnTo>
                    <a:pt x="3179" y="1432"/>
                  </a:lnTo>
                  <a:lnTo>
                    <a:pt x="3161" y="1434"/>
                  </a:lnTo>
                  <a:lnTo>
                    <a:pt x="3145" y="1435"/>
                  </a:lnTo>
                  <a:lnTo>
                    <a:pt x="3128" y="1435"/>
                  </a:lnTo>
                  <a:lnTo>
                    <a:pt x="0" y="1435"/>
                  </a:lnTo>
                  <a:lnTo>
                    <a:pt x="1670" y="3106"/>
                  </a:lnTo>
                  <a:lnTo>
                    <a:pt x="1682" y="3118"/>
                  </a:lnTo>
                  <a:lnTo>
                    <a:pt x="1693" y="3131"/>
                  </a:lnTo>
                  <a:lnTo>
                    <a:pt x="1704" y="3144"/>
                  </a:lnTo>
                  <a:lnTo>
                    <a:pt x="1714" y="3158"/>
                  </a:lnTo>
                  <a:lnTo>
                    <a:pt x="1722" y="3171"/>
                  </a:lnTo>
                  <a:lnTo>
                    <a:pt x="1730" y="3186"/>
                  </a:lnTo>
                  <a:lnTo>
                    <a:pt x="1737" y="3200"/>
                  </a:lnTo>
                  <a:lnTo>
                    <a:pt x="1743" y="3215"/>
                  </a:lnTo>
                  <a:lnTo>
                    <a:pt x="1749" y="3231"/>
                  </a:lnTo>
                  <a:lnTo>
                    <a:pt x="1754" y="3245"/>
                  </a:lnTo>
                  <a:lnTo>
                    <a:pt x="1759" y="3261"/>
                  </a:lnTo>
                  <a:lnTo>
                    <a:pt x="1762" y="3277"/>
                  </a:lnTo>
                  <a:lnTo>
                    <a:pt x="1765" y="3293"/>
                  </a:lnTo>
                  <a:lnTo>
                    <a:pt x="1766" y="3309"/>
                  </a:lnTo>
                  <a:lnTo>
                    <a:pt x="1767" y="3325"/>
                  </a:lnTo>
                  <a:lnTo>
                    <a:pt x="1767" y="3341"/>
                  </a:lnTo>
                  <a:lnTo>
                    <a:pt x="1767" y="3357"/>
                  </a:lnTo>
                  <a:lnTo>
                    <a:pt x="1766" y="3372"/>
                  </a:lnTo>
                  <a:lnTo>
                    <a:pt x="1765" y="3388"/>
                  </a:lnTo>
                  <a:lnTo>
                    <a:pt x="1762" y="3404"/>
                  </a:lnTo>
                  <a:lnTo>
                    <a:pt x="1759" y="3420"/>
                  </a:lnTo>
                  <a:lnTo>
                    <a:pt x="1754" y="3436"/>
                  </a:lnTo>
                  <a:lnTo>
                    <a:pt x="1749" y="3450"/>
                  </a:lnTo>
                  <a:lnTo>
                    <a:pt x="1743" y="3466"/>
                  </a:lnTo>
                  <a:lnTo>
                    <a:pt x="1737" y="3481"/>
                  </a:lnTo>
                  <a:lnTo>
                    <a:pt x="1730" y="3495"/>
                  </a:lnTo>
                  <a:lnTo>
                    <a:pt x="1722" y="3510"/>
                  </a:lnTo>
                  <a:lnTo>
                    <a:pt x="1714" y="3523"/>
                  </a:lnTo>
                  <a:lnTo>
                    <a:pt x="1704" y="3537"/>
                  </a:lnTo>
                  <a:lnTo>
                    <a:pt x="1693" y="3550"/>
                  </a:lnTo>
                  <a:lnTo>
                    <a:pt x="1682" y="3563"/>
                  </a:lnTo>
                  <a:lnTo>
                    <a:pt x="1670" y="3575"/>
                  </a:lnTo>
                  <a:lnTo>
                    <a:pt x="0" y="5246"/>
                  </a:lnTo>
                  <a:close/>
                </a:path>
              </a:pathLst>
            </a:custGeom>
            <a:solidFill>
              <a:schemeClr val="accent4"/>
            </a:solidFill>
            <a:ln>
              <a:noFill/>
            </a:ln>
            <a:effectLst/>
          </p:spPr>
          <p:txBody>
            <a:bodyPr vert="horz" wrap="square" lIns="60951" tIns="30475" rIns="60951" bIns="30475" numCol="1" anchor="t" anchorCtr="0" compatLnSpc="1">
              <a:prstTxWarp prst="textNoShape">
                <a:avLst/>
              </a:prstTxWarp>
            </a:bodyPr>
            <a:lstStyle/>
            <a:p>
              <a:endParaRPr lang="en-US" sz="1200"/>
            </a:p>
          </p:txBody>
        </p:sp>
        <p:sp>
          <p:nvSpPr>
            <p:cNvPr id="26" name="Полилиния 25"/>
            <p:cNvSpPr/>
            <p:nvPr/>
          </p:nvSpPr>
          <p:spPr>
            <a:xfrm>
              <a:off x="2990851" y="4667251"/>
              <a:ext cx="3775074" cy="1782762"/>
            </a:xfrm>
            <a:custGeom>
              <a:avLst/>
              <a:gdLst>
                <a:gd name="connsiteX0" fmla="*/ 934608 w 3775074"/>
                <a:gd name="connsiteY0" fmla="*/ 0 h 1782762"/>
                <a:gd name="connsiteX1" fmla="*/ 2657474 w 3775074"/>
                <a:gd name="connsiteY1" fmla="*/ 0 h 1782762"/>
                <a:gd name="connsiteX2" fmla="*/ 2657475 w 3775074"/>
                <a:gd name="connsiteY2" fmla="*/ 0 h 1782762"/>
                <a:gd name="connsiteX3" fmla="*/ 3774215 w 3775074"/>
                <a:gd name="connsiteY3" fmla="*/ 0 h 1782762"/>
                <a:gd name="connsiteX4" fmla="*/ 3775074 w 3775074"/>
                <a:gd name="connsiteY4" fmla="*/ 6879 h 1782762"/>
                <a:gd name="connsiteX5" fmla="*/ 3775074 w 3775074"/>
                <a:gd name="connsiteY5" fmla="*/ 15345 h 1782762"/>
                <a:gd name="connsiteX6" fmla="*/ 3775074 w 3775074"/>
                <a:gd name="connsiteY6" fmla="*/ 23812 h 1782762"/>
                <a:gd name="connsiteX7" fmla="*/ 3774016 w 3775074"/>
                <a:gd name="connsiteY7" fmla="*/ 31749 h 1782762"/>
                <a:gd name="connsiteX8" fmla="*/ 3772428 w 3775074"/>
                <a:gd name="connsiteY8" fmla="*/ 40216 h 1782762"/>
                <a:gd name="connsiteX9" fmla="*/ 3771899 w 3775074"/>
                <a:gd name="connsiteY9" fmla="*/ 48683 h 1782762"/>
                <a:gd name="connsiteX10" fmla="*/ 3769782 w 3775074"/>
                <a:gd name="connsiteY10" fmla="*/ 57149 h 1782762"/>
                <a:gd name="connsiteX11" fmla="*/ 3767137 w 3775074"/>
                <a:gd name="connsiteY11" fmla="*/ 65616 h 1782762"/>
                <a:gd name="connsiteX12" fmla="*/ 3765020 w 3775074"/>
                <a:gd name="connsiteY12" fmla="*/ 73024 h 1782762"/>
                <a:gd name="connsiteX13" fmla="*/ 3761845 w 3775074"/>
                <a:gd name="connsiteY13" fmla="*/ 81491 h 1782762"/>
                <a:gd name="connsiteX14" fmla="*/ 3758670 w 3775074"/>
                <a:gd name="connsiteY14" fmla="*/ 89429 h 1782762"/>
                <a:gd name="connsiteX15" fmla="*/ 3754966 w 3775074"/>
                <a:gd name="connsiteY15" fmla="*/ 96837 h 1782762"/>
                <a:gd name="connsiteX16" fmla="*/ 3750203 w 3775074"/>
                <a:gd name="connsiteY16" fmla="*/ 104774 h 1782762"/>
                <a:gd name="connsiteX17" fmla="*/ 3745970 w 3775074"/>
                <a:gd name="connsiteY17" fmla="*/ 111654 h 1782762"/>
                <a:gd name="connsiteX18" fmla="*/ 3741207 w 3775074"/>
                <a:gd name="connsiteY18" fmla="*/ 119062 h 1782762"/>
                <a:gd name="connsiteX19" fmla="*/ 3735916 w 3775074"/>
                <a:gd name="connsiteY19" fmla="*/ 125941 h 1782762"/>
                <a:gd name="connsiteX20" fmla="*/ 3729566 w 3775074"/>
                <a:gd name="connsiteY20" fmla="*/ 132820 h 1782762"/>
                <a:gd name="connsiteX21" fmla="*/ 3723216 w 3775074"/>
                <a:gd name="connsiteY21" fmla="*/ 139170 h 1782762"/>
                <a:gd name="connsiteX22" fmla="*/ 2838684 w 3775074"/>
                <a:gd name="connsiteY22" fmla="*/ 1023408 h 1782762"/>
                <a:gd name="connsiteX23" fmla="*/ 2838685 w 3775074"/>
                <a:gd name="connsiteY23" fmla="*/ 1023408 h 1782762"/>
                <a:gd name="connsiteX24" fmla="*/ 2131483 w 3775074"/>
                <a:gd name="connsiteY24" fmla="*/ 1730375 h 1782762"/>
                <a:gd name="connsiteX25" fmla="*/ 2121429 w 3775074"/>
                <a:gd name="connsiteY25" fmla="*/ 1739900 h 1782762"/>
                <a:gd name="connsiteX26" fmla="*/ 2110317 w 3775074"/>
                <a:gd name="connsiteY26" fmla="*/ 1748366 h 1782762"/>
                <a:gd name="connsiteX27" fmla="*/ 2099733 w 3775074"/>
                <a:gd name="connsiteY27" fmla="*/ 1755775 h 1782762"/>
                <a:gd name="connsiteX28" fmla="*/ 2089150 w 3775074"/>
                <a:gd name="connsiteY28" fmla="*/ 1762125 h 1782762"/>
                <a:gd name="connsiteX29" fmla="*/ 2077509 w 3775074"/>
                <a:gd name="connsiteY29" fmla="*/ 1767945 h 1782762"/>
                <a:gd name="connsiteX30" fmla="*/ 2065867 w 3775074"/>
                <a:gd name="connsiteY30" fmla="*/ 1772708 h 1782762"/>
                <a:gd name="connsiteX31" fmla="*/ 2053696 w 3775074"/>
                <a:gd name="connsiteY31" fmla="*/ 1776412 h 1782762"/>
                <a:gd name="connsiteX32" fmla="*/ 2041525 w 3775074"/>
                <a:gd name="connsiteY32" fmla="*/ 1779587 h 1782762"/>
                <a:gd name="connsiteX33" fmla="*/ 2028825 w 3775074"/>
                <a:gd name="connsiteY33" fmla="*/ 1781175 h 1782762"/>
                <a:gd name="connsiteX34" fmla="*/ 2016125 w 3775074"/>
                <a:gd name="connsiteY34" fmla="*/ 1782762 h 1782762"/>
                <a:gd name="connsiteX35" fmla="*/ 2003425 w 3775074"/>
                <a:gd name="connsiteY35" fmla="*/ 1782762 h 1782762"/>
                <a:gd name="connsiteX36" fmla="*/ 1990725 w 3775074"/>
                <a:gd name="connsiteY36" fmla="*/ 1782233 h 1782762"/>
                <a:gd name="connsiteX37" fmla="*/ 1977496 w 3775074"/>
                <a:gd name="connsiteY37" fmla="*/ 1780645 h 1782762"/>
                <a:gd name="connsiteX38" fmla="*/ 1965325 w 3775074"/>
                <a:gd name="connsiteY38" fmla="*/ 1777470 h 1782762"/>
                <a:gd name="connsiteX39" fmla="*/ 1952096 w 3775074"/>
                <a:gd name="connsiteY39" fmla="*/ 1773766 h 1782762"/>
                <a:gd name="connsiteX40" fmla="*/ 1939925 w 3775074"/>
                <a:gd name="connsiteY40" fmla="*/ 1769004 h 1782762"/>
                <a:gd name="connsiteX41" fmla="*/ 1927225 w 3775074"/>
                <a:gd name="connsiteY41" fmla="*/ 1763712 h 1782762"/>
                <a:gd name="connsiteX42" fmla="*/ 1916113 w 3775074"/>
                <a:gd name="connsiteY42" fmla="*/ 1756833 h 1782762"/>
                <a:gd name="connsiteX43" fmla="*/ 1904471 w 3775074"/>
                <a:gd name="connsiteY43" fmla="*/ 1749954 h 1782762"/>
                <a:gd name="connsiteX44" fmla="*/ 1894417 w 3775074"/>
                <a:gd name="connsiteY44" fmla="*/ 1742016 h 1782762"/>
                <a:gd name="connsiteX45" fmla="*/ 1884363 w 3775074"/>
                <a:gd name="connsiteY45" fmla="*/ 1733550 h 1782762"/>
                <a:gd name="connsiteX46" fmla="*/ 1875896 w 3775074"/>
                <a:gd name="connsiteY46" fmla="*/ 1724554 h 1782762"/>
                <a:gd name="connsiteX47" fmla="*/ 1867429 w 3775074"/>
                <a:gd name="connsiteY47" fmla="*/ 1715029 h 1782762"/>
                <a:gd name="connsiteX48" fmla="*/ 1860021 w 3775074"/>
                <a:gd name="connsiteY48" fmla="*/ 1704445 h 1782762"/>
                <a:gd name="connsiteX49" fmla="*/ 1853671 w 3775074"/>
                <a:gd name="connsiteY49" fmla="*/ 1693333 h 1782762"/>
                <a:gd name="connsiteX50" fmla="*/ 1847321 w 3775074"/>
                <a:gd name="connsiteY50" fmla="*/ 1682750 h 1782762"/>
                <a:gd name="connsiteX51" fmla="*/ 1843088 w 3775074"/>
                <a:gd name="connsiteY51" fmla="*/ 1670579 h 1782762"/>
                <a:gd name="connsiteX52" fmla="*/ 1838325 w 3775074"/>
                <a:gd name="connsiteY52" fmla="*/ 1658937 h 1782762"/>
                <a:gd name="connsiteX53" fmla="*/ 1835150 w 3775074"/>
                <a:gd name="connsiteY53" fmla="*/ 1645708 h 1782762"/>
                <a:gd name="connsiteX54" fmla="*/ 1833034 w 3775074"/>
                <a:gd name="connsiteY54" fmla="*/ 1633537 h 1782762"/>
                <a:gd name="connsiteX55" fmla="*/ 1831446 w 3775074"/>
                <a:gd name="connsiteY55" fmla="*/ 1619779 h 1782762"/>
                <a:gd name="connsiteX56" fmla="*/ 1831446 w 3775074"/>
                <a:gd name="connsiteY56" fmla="*/ 1606550 h 1782762"/>
                <a:gd name="connsiteX57" fmla="*/ 1831446 w 3775074"/>
                <a:gd name="connsiteY57" fmla="*/ 1198562 h 1782762"/>
                <a:gd name="connsiteX58" fmla="*/ 1830388 w 3775074"/>
                <a:gd name="connsiteY58" fmla="*/ 1189566 h 1782762"/>
                <a:gd name="connsiteX59" fmla="*/ 1829859 w 3775074"/>
                <a:gd name="connsiteY59" fmla="*/ 1181100 h 1782762"/>
                <a:gd name="connsiteX60" fmla="*/ 1828800 w 3775074"/>
                <a:gd name="connsiteY60" fmla="*/ 1171575 h 1782762"/>
                <a:gd name="connsiteX61" fmla="*/ 1827742 w 3775074"/>
                <a:gd name="connsiteY61" fmla="*/ 1163108 h 1782762"/>
                <a:gd name="connsiteX62" fmla="*/ 1825096 w 3775074"/>
                <a:gd name="connsiteY62" fmla="*/ 1154641 h 1782762"/>
                <a:gd name="connsiteX63" fmla="*/ 1822979 w 3775074"/>
                <a:gd name="connsiteY63" fmla="*/ 1146175 h 1782762"/>
                <a:gd name="connsiteX64" fmla="*/ 1820334 w 3775074"/>
                <a:gd name="connsiteY64" fmla="*/ 1138766 h 1782762"/>
                <a:gd name="connsiteX65" fmla="*/ 1817688 w 3775074"/>
                <a:gd name="connsiteY65" fmla="*/ 1130300 h 1782762"/>
                <a:gd name="connsiteX66" fmla="*/ 1813454 w 3775074"/>
                <a:gd name="connsiteY66" fmla="*/ 1122362 h 1782762"/>
                <a:gd name="connsiteX67" fmla="*/ 1809750 w 3775074"/>
                <a:gd name="connsiteY67" fmla="*/ 1114954 h 1782762"/>
                <a:gd name="connsiteX68" fmla="*/ 1804988 w 3775074"/>
                <a:gd name="connsiteY68" fmla="*/ 1108075 h 1782762"/>
                <a:gd name="connsiteX69" fmla="*/ 1801284 w 3775074"/>
                <a:gd name="connsiteY69" fmla="*/ 1100137 h 1782762"/>
                <a:gd name="connsiteX70" fmla="*/ 1795992 w 3775074"/>
                <a:gd name="connsiteY70" fmla="*/ 1093258 h 1782762"/>
                <a:gd name="connsiteX71" fmla="*/ 1790700 w 3775074"/>
                <a:gd name="connsiteY71" fmla="*/ 1086908 h 1782762"/>
                <a:gd name="connsiteX72" fmla="*/ 1785409 w 3775074"/>
                <a:gd name="connsiteY72" fmla="*/ 1081087 h 1782762"/>
                <a:gd name="connsiteX73" fmla="*/ 1779588 w 3775074"/>
                <a:gd name="connsiteY73" fmla="*/ 1074737 h 1782762"/>
                <a:gd name="connsiteX74" fmla="*/ 1773767 w 3775074"/>
                <a:gd name="connsiteY74" fmla="*/ 1068387 h 1782762"/>
                <a:gd name="connsiteX75" fmla="*/ 1766888 w 3775074"/>
                <a:gd name="connsiteY75" fmla="*/ 1063095 h 1782762"/>
                <a:gd name="connsiteX76" fmla="*/ 1760538 w 3775074"/>
                <a:gd name="connsiteY76" fmla="*/ 1057804 h 1782762"/>
                <a:gd name="connsiteX77" fmla="*/ 1753659 w 3775074"/>
                <a:gd name="connsiteY77" fmla="*/ 1053041 h 1782762"/>
                <a:gd name="connsiteX78" fmla="*/ 1745721 w 3775074"/>
                <a:gd name="connsiteY78" fmla="*/ 1048808 h 1782762"/>
                <a:gd name="connsiteX79" fmla="*/ 1738842 w 3775074"/>
                <a:gd name="connsiteY79" fmla="*/ 1044045 h 1782762"/>
                <a:gd name="connsiteX80" fmla="*/ 1731434 w 3775074"/>
                <a:gd name="connsiteY80" fmla="*/ 1040341 h 1782762"/>
                <a:gd name="connsiteX81" fmla="*/ 1723496 w 3775074"/>
                <a:gd name="connsiteY81" fmla="*/ 1037166 h 1782762"/>
                <a:gd name="connsiteX82" fmla="*/ 1716088 w 3775074"/>
                <a:gd name="connsiteY82" fmla="*/ 1033462 h 1782762"/>
                <a:gd name="connsiteX83" fmla="*/ 1707621 w 3775074"/>
                <a:gd name="connsiteY83" fmla="*/ 1030816 h 1782762"/>
                <a:gd name="connsiteX84" fmla="*/ 1699154 w 3775074"/>
                <a:gd name="connsiteY84" fmla="*/ 1028700 h 1782762"/>
                <a:gd name="connsiteX85" fmla="*/ 1690688 w 3775074"/>
                <a:gd name="connsiteY85" fmla="*/ 1026583 h 1782762"/>
                <a:gd name="connsiteX86" fmla="*/ 1682221 w 3775074"/>
                <a:gd name="connsiteY86" fmla="*/ 1024995 h 1782762"/>
                <a:gd name="connsiteX87" fmla="*/ 1672696 w 3775074"/>
                <a:gd name="connsiteY87" fmla="*/ 1023937 h 1782762"/>
                <a:gd name="connsiteX88" fmla="*/ 1664229 w 3775074"/>
                <a:gd name="connsiteY88" fmla="*/ 1023408 h 1782762"/>
                <a:gd name="connsiteX89" fmla="*/ 1655234 w 3775074"/>
                <a:gd name="connsiteY89" fmla="*/ 1023408 h 1782762"/>
                <a:gd name="connsiteX90" fmla="*/ 0 w 3775074"/>
                <a:gd name="connsiteY90" fmla="*/ 1023408 h 1782762"/>
                <a:gd name="connsiteX91" fmla="*/ 883708 w 3775074"/>
                <a:gd name="connsiteY91" fmla="*/ 139170 h 1782762"/>
                <a:gd name="connsiteX92" fmla="*/ 890058 w 3775074"/>
                <a:gd name="connsiteY92" fmla="*/ 132820 h 1782762"/>
                <a:gd name="connsiteX93" fmla="*/ 895879 w 3775074"/>
                <a:gd name="connsiteY93" fmla="*/ 125941 h 1782762"/>
                <a:gd name="connsiteX94" fmla="*/ 901700 w 3775074"/>
                <a:gd name="connsiteY94" fmla="*/ 119062 h 1782762"/>
                <a:gd name="connsiteX95" fmla="*/ 906992 w 3775074"/>
                <a:gd name="connsiteY95" fmla="*/ 111654 h 1782762"/>
                <a:gd name="connsiteX96" fmla="*/ 911225 w 3775074"/>
                <a:gd name="connsiteY96" fmla="*/ 104774 h 1782762"/>
                <a:gd name="connsiteX97" fmla="*/ 915458 w 3775074"/>
                <a:gd name="connsiteY97" fmla="*/ 96837 h 1782762"/>
                <a:gd name="connsiteX98" fmla="*/ 919163 w 3775074"/>
                <a:gd name="connsiteY98" fmla="*/ 89429 h 1782762"/>
                <a:gd name="connsiteX99" fmla="*/ 922338 w 3775074"/>
                <a:gd name="connsiteY99" fmla="*/ 81491 h 1782762"/>
                <a:gd name="connsiteX100" fmla="*/ 925513 w 3775074"/>
                <a:gd name="connsiteY100" fmla="*/ 73024 h 1782762"/>
                <a:gd name="connsiteX101" fmla="*/ 928158 w 3775074"/>
                <a:gd name="connsiteY101" fmla="*/ 65616 h 1782762"/>
                <a:gd name="connsiteX102" fmla="*/ 930804 w 3775074"/>
                <a:gd name="connsiteY102" fmla="*/ 57149 h 1782762"/>
                <a:gd name="connsiteX103" fmla="*/ 932392 w 3775074"/>
                <a:gd name="connsiteY103" fmla="*/ 48683 h 1782762"/>
                <a:gd name="connsiteX104" fmla="*/ 933979 w 3775074"/>
                <a:gd name="connsiteY104" fmla="*/ 40216 h 1782762"/>
                <a:gd name="connsiteX105" fmla="*/ 934508 w 3775074"/>
                <a:gd name="connsiteY105" fmla="*/ 31749 h 1782762"/>
                <a:gd name="connsiteX106" fmla="*/ 935038 w 3775074"/>
                <a:gd name="connsiteY106" fmla="*/ 23812 h 1782762"/>
                <a:gd name="connsiteX107" fmla="*/ 935038 w 3775074"/>
                <a:gd name="connsiteY107" fmla="*/ 15345 h 1782762"/>
                <a:gd name="connsiteX108" fmla="*/ 935038 w 3775074"/>
                <a:gd name="connsiteY108" fmla="*/ 6879 h 1782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3775074" h="1782762">
                  <a:moveTo>
                    <a:pt x="934608" y="0"/>
                  </a:moveTo>
                  <a:lnTo>
                    <a:pt x="2657474" y="0"/>
                  </a:lnTo>
                  <a:lnTo>
                    <a:pt x="2657475" y="0"/>
                  </a:lnTo>
                  <a:lnTo>
                    <a:pt x="3774215" y="0"/>
                  </a:lnTo>
                  <a:lnTo>
                    <a:pt x="3775074" y="6879"/>
                  </a:lnTo>
                  <a:lnTo>
                    <a:pt x="3775074" y="15345"/>
                  </a:lnTo>
                  <a:lnTo>
                    <a:pt x="3775074" y="23812"/>
                  </a:lnTo>
                  <a:lnTo>
                    <a:pt x="3774016" y="31749"/>
                  </a:lnTo>
                  <a:lnTo>
                    <a:pt x="3772428" y="40216"/>
                  </a:lnTo>
                  <a:lnTo>
                    <a:pt x="3771899" y="48683"/>
                  </a:lnTo>
                  <a:lnTo>
                    <a:pt x="3769782" y="57149"/>
                  </a:lnTo>
                  <a:lnTo>
                    <a:pt x="3767137" y="65616"/>
                  </a:lnTo>
                  <a:lnTo>
                    <a:pt x="3765020" y="73024"/>
                  </a:lnTo>
                  <a:lnTo>
                    <a:pt x="3761845" y="81491"/>
                  </a:lnTo>
                  <a:lnTo>
                    <a:pt x="3758670" y="89429"/>
                  </a:lnTo>
                  <a:lnTo>
                    <a:pt x="3754966" y="96837"/>
                  </a:lnTo>
                  <a:lnTo>
                    <a:pt x="3750203" y="104774"/>
                  </a:lnTo>
                  <a:lnTo>
                    <a:pt x="3745970" y="111654"/>
                  </a:lnTo>
                  <a:lnTo>
                    <a:pt x="3741207" y="119062"/>
                  </a:lnTo>
                  <a:lnTo>
                    <a:pt x="3735916" y="125941"/>
                  </a:lnTo>
                  <a:lnTo>
                    <a:pt x="3729566" y="132820"/>
                  </a:lnTo>
                  <a:lnTo>
                    <a:pt x="3723216" y="139170"/>
                  </a:lnTo>
                  <a:lnTo>
                    <a:pt x="2838684" y="1023408"/>
                  </a:lnTo>
                  <a:lnTo>
                    <a:pt x="2838685" y="1023408"/>
                  </a:lnTo>
                  <a:lnTo>
                    <a:pt x="2131483" y="1730375"/>
                  </a:lnTo>
                  <a:lnTo>
                    <a:pt x="2121429" y="1739900"/>
                  </a:lnTo>
                  <a:lnTo>
                    <a:pt x="2110317" y="1748366"/>
                  </a:lnTo>
                  <a:lnTo>
                    <a:pt x="2099733" y="1755775"/>
                  </a:lnTo>
                  <a:lnTo>
                    <a:pt x="2089150" y="1762125"/>
                  </a:lnTo>
                  <a:lnTo>
                    <a:pt x="2077509" y="1767945"/>
                  </a:lnTo>
                  <a:lnTo>
                    <a:pt x="2065867" y="1772708"/>
                  </a:lnTo>
                  <a:lnTo>
                    <a:pt x="2053696" y="1776412"/>
                  </a:lnTo>
                  <a:lnTo>
                    <a:pt x="2041525" y="1779587"/>
                  </a:lnTo>
                  <a:lnTo>
                    <a:pt x="2028825" y="1781175"/>
                  </a:lnTo>
                  <a:lnTo>
                    <a:pt x="2016125" y="1782762"/>
                  </a:lnTo>
                  <a:lnTo>
                    <a:pt x="2003425" y="1782762"/>
                  </a:lnTo>
                  <a:lnTo>
                    <a:pt x="1990725" y="1782233"/>
                  </a:lnTo>
                  <a:lnTo>
                    <a:pt x="1977496" y="1780645"/>
                  </a:lnTo>
                  <a:lnTo>
                    <a:pt x="1965325" y="1777470"/>
                  </a:lnTo>
                  <a:lnTo>
                    <a:pt x="1952096" y="1773766"/>
                  </a:lnTo>
                  <a:lnTo>
                    <a:pt x="1939925" y="1769004"/>
                  </a:lnTo>
                  <a:lnTo>
                    <a:pt x="1927225" y="1763712"/>
                  </a:lnTo>
                  <a:lnTo>
                    <a:pt x="1916113" y="1756833"/>
                  </a:lnTo>
                  <a:lnTo>
                    <a:pt x="1904471" y="1749954"/>
                  </a:lnTo>
                  <a:lnTo>
                    <a:pt x="1894417" y="1742016"/>
                  </a:lnTo>
                  <a:lnTo>
                    <a:pt x="1884363" y="1733550"/>
                  </a:lnTo>
                  <a:lnTo>
                    <a:pt x="1875896" y="1724554"/>
                  </a:lnTo>
                  <a:lnTo>
                    <a:pt x="1867429" y="1715029"/>
                  </a:lnTo>
                  <a:lnTo>
                    <a:pt x="1860021" y="1704445"/>
                  </a:lnTo>
                  <a:lnTo>
                    <a:pt x="1853671" y="1693333"/>
                  </a:lnTo>
                  <a:lnTo>
                    <a:pt x="1847321" y="1682750"/>
                  </a:lnTo>
                  <a:lnTo>
                    <a:pt x="1843088" y="1670579"/>
                  </a:lnTo>
                  <a:lnTo>
                    <a:pt x="1838325" y="1658937"/>
                  </a:lnTo>
                  <a:lnTo>
                    <a:pt x="1835150" y="1645708"/>
                  </a:lnTo>
                  <a:lnTo>
                    <a:pt x="1833034" y="1633537"/>
                  </a:lnTo>
                  <a:lnTo>
                    <a:pt x="1831446" y="1619779"/>
                  </a:lnTo>
                  <a:lnTo>
                    <a:pt x="1831446" y="1606550"/>
                  </a:lnTo>
                  <a:lnTo>
                    <a:pt x="1831446" y="1198562"/>
                  </a:lnTo>
                  <a:lnTo>
                    <a:pt x="1830388" y="1189566"/>
                  </a:lnTo>
                  <a:lnTo>
                    <a:pt x="1829859" y="1181100"/>
                  </a:lnTo>
                  <a:lnTo>
                    <a:pt x="1828800" y="1171575"/>
                  </a:lnTo>
                  <a:lnTo>
                    <a:pt x="1827742" y="1163108"/>
                  </a:lnTo>
                  <a:lnTo>
                    <a:pt x="1825096" y="1154641"/>
                  </a:lnTo>
                  <a:lnTo>
                    <a:pt x="1822979" y="1146175"/>
                  </a:lnTo>
                  <a:lnTo>
                    <a:pt x="1820334" y="1138766"/>
                  </a:lnTo>
                  <a:lnTo>
                    <a:pt x="1817688" y="1130300"/>
                  </a:lnTo>
                  <a:lnTo>
                    <a:pt x="1813454" y="1122362"/>
                  </a:lnTo>
                  <a:lnTo>
                    <a:pt x="1809750" y="1114954"/>
                  </a:lnTo>
                  <a:lnTo>
                    <a:pt x="1804988" y="1108075"/>
                  </a:lnTo>
                  <a:lnTo>
                    <a:pt x="1801284" y="1100137"/>
                  </a:lnTo>
                  <a:lnTo>
                    <a:pt x="1795992" y="1093258"/>
                  </a:lnTo>
                  <a:lnTo>
                    <a:pt x="1790700" y="1086908"/>
                  </a:lnTo>
                  <a:lnTo>
                    <a:pt x="1785409" y="1081087"/>
                  </a:lnTo>
                  <a:lnTo>
                    <a:pt x="1779588" y="1074737"/>
                  </a:lnTo>
                  <a:lnTo>
                    <a:pt x="1773767" y="1068387"/>
                  </a:lnTo>
                  <a:lnTo>
                    <a:pt x="1766888" y="1063095"/>
                  </a:lnTo>
                  <a:lnTo>
                    <a:pt x="1760538" y="1057804"/>
                  </a:lnTo>
                  <a:lnTo>
                    <a:pt x="1753659" y="1053041"/>
                  </a:lnTo>
                  <a:lnTo>
                    <a:pt x="1745721" y="1048808"/>
                  </a:lnTo>
                  <a:lnTo>
                    <a:pt x="1738842" y="1044045"/>
                  </a:lnTo>
                  <a:lnTo>
                    <a:pt x="1731434" y="1040341"/>
                  </a:lnTo>
                  <a:lnTo>
                    <a:pt x="1723496" y="1037166"/>
                  </a:lnTo>
                  <a:lnTo>
                    <a:pt x="1716088" y="1033462"/>
                  </a:lnTo>
                  <a:lnTo>
                    <a:pt x="1707621" y="1030816"/>
                  </a:lnTo>
                  <a:lnTo>
                    <a:pt x="1699154" y="1028700"/>
                  </a:lnTo>
                  <a:lnTo>
                    <a:pt x="1690688" y="1026583"/>
                  </a:lnTo>
                  <a:lnTo>
                    <a:pt x="1682221" y="1024995"/>
                  </a:lnTo>
                  <a:lnTo>
                    <a:pt x="1672696" y="1023937"/>
                  </a:lnTo>
                  <a:lnTo>
                    <a:pt x="1664229" y="1023408"/>
                  </a:lnTo>
                  <a:lnTo>
                    <a:pt x="1655234" y="1023408"/>
                  </a:lnTo>
                  <a:lnTo>
                    <a:pt x="0" y="1023408"/>
                  </a:lnTo>
                  <a:lnTo>
                    <a:pt x="883708" y="139170"/>
                  </a:lnTo>
                  <a:lnTo>
                    <a:pt x="890058" y="132820"/>
                  </a:lnTo>
                  <a:lnTo>
                    <a:pt x="895879" y="125941"/>
                  </a:lnTo>
                  <a:lnTo>
                    <a:pt x="901700" y="119062"/>
                  </a:lnTo>
                  <a:lnTo>
                    <a:pt x="906992" y="111654"/>
                  </a:lnTo>
                  <a:lnTo>
                    <a:pt x="911225" y="104774"/>
                  </a:lnTo>
                  <a:lnTo>
                    <a:pt x="915458" y="96837"/>
                  </a:lnTo>
                  <a:lnTo>
                    <a:pt x="919163" y="89429"/>
                  </a:lnTo>
                  <a:lnTo>
                    <a:pt x="922338" y="81491"/>
                  </a:lnTo>
                  <a:lnTo>
                    <a:pt x="925513" y="73024"/>
                  </a:lnTo>
                  <a:lnTo>
                    <a:pt x="928158" y="65616"/>
                  </a:lnTo>
                  <a:lnTo>
                    <a:pt x="930804" y="57149"/>
                  </a:lnTo>
                  <a:lnTo>
                    <a:pt x="932392" y="48683"/>
                  </a:lnTo>
                  <a:lnTo>
                    <a:pt x="933979" y="40216"/>
                  </a:lnTo>
                  <a:lnTo>
                    <a:pt x="934508" y="31749"/>
                  </a:lnTo>
                  <a:lnTo>
                    <a:pt x="935038" y="23812"/>
                  </a:lnTo>
                  <a:lnTo>
                    <a:pt x="935038" y="15345"/>
                  </a:lnTo>
                  <a:lnTo>
                    <a:pt x="935038" y="6879"/>
                  </a:lnTo>
                  <a:close/>
                </a:path>
              </a:pathLst>
            </a:custGeom>
            <a:gradFill flip="none" rotWithShape="1">
              <a:gsLst>
                <a:gs pos="0">
                  <a:schemeClr val="accent4">
                    <a:lumMod val="75000"/>
                  </a:schemeClr>
                </a:gs>
                <a:gs pos="100000">
                  <a:schemeClr val="accent4"/>
                </a:gs>
              </a:gsLst>
              <a:lin ang="2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grpSp>
      <p:sp>
        <p:nvSpPr>
          <p:cNvPr id="41" name="TextBox 40"/>
          <p:cNvSpPr txBox="1"/>
          <p:nvPr/>
        </p:nvSpPr>
        <p:spPr>
          <a:xfrm>
            <a:off x="3079194" y="2726117"/>
            <a:ext cx="983068" cy="707886"/>
          </a:xfrm>
          <a:prstGeom prst="rect">
            <a:avLst/>
          </a:prstGeom>
          <a:noFill/>
        </p:spPr>
        <p:txBody>
          <a:bodyPr wrap="square" rtlCol="0">
            <a:spAutoFit/>
          </a:bodyPr>
          <a:lstStyle/>
          <a:p>
            <a:pPr defTabSz="239976"/>
            <a:r>
              <a:rPr lang="en-US" sz="2000" b="1" dirty="0">
                <a:solidFill>
                  <a:schemeClr val="bg1"/>
                </a:solidFill>
                <a:latin typeface="Roboto Light" panose="02000000000000000000" pitchFamily="2" charset="0"/>
                <a:ea typeface="Roboto Light" panose="02000000000000000000" pitchFamily="2" charset="0"/>
                <a:cs typeface="Open Sans" panose="020B0606030504020204" pitchFamily="34" charset="0"/>
              </a:rPr>
              <a:t>Set Goals</a:t>
            </a:r>
            <a:endParaRPr lang="ru-RU" sz="2000" b="1" spc="-100" dirty="0">
              <a:solidFill>
                <a:schemeClr val="bg1"/>
              </a:solidFill>
              <a:latin typeface="Roboto Light" panose="02000000000000000000" pitchFamily="2" charset="0"/>
              <a:ea typeface="Roboto Light" panose="02000000000000000000" pitchFamily="2" charset="0"/>
              <a:cs typeface="Open Sans" panose="020B0606030504020204" pitchFamily="34" charset="0"/>
            </a:endParaRPr>
          </a:p>
        </p:txBody>
      </p:sp>
      <p:sp>
        <p:nvSpPr>
          <p:cNvPr id="42" name="TextBox 41"/>
          <p:cNvSpPr txBox="1"/>
          <p:nvPr/>
        </p:nvSpPr>
        <p:spPr>
          <a:xfrm>
            <a:off x="4796301" y="2746582"/>
            <a:ext cx="1442070" cy="707886"/>
          </a:xfrm>
          <a:prstGeom prst="rect">
            <a:avLst/>
          </a:prstGeom>
          <a:noFill/>
        </p:spPr>
        <p:txBody>
          <a:bodyPr wrap="square" rtlCol="0">
            <a:spAutoFit/>
          </a:bodyPr>
          <a:lstStyle/>
          <a:p>
            <a:pPr defTabSz="239976"/>
            <a:r>
              <a:rPr lang="en-US" sz="2000" b="1" dirty="0">
                <a:solidFill>
                  <a:schemeClr val="bg1"/>
                </a:solidFill>
                <a:latin typeface="Roboto Light" panose="02000000000000000000" pitchFamily="2" charset="0"/>
                <a:ea typeface="Roboto Light" panose="02000000000000000000" pitchFamily="2" charset="0"/>
                <a:cs typeface="Open Sans" panose="020B0606030504020204" pitchFamily="34" charset="0"/>
              </a:rPr>
              <a:t>Estimate Income</a:t>
            </a:r>
            <a:endParaRPr lang="ru-RU" sz="2000" b="1" spc="-100" dirty="0">
              <a:solidFill>
                <a:schemeClr val="bg1"/>
              </a:solidFill>
              <a:latin typeface="Roboto Light" panose="02000000000000000000" pitchFamily="2" charset="0"/>
              <a:ea typeface="Roboto Light" panose="02000000000000000000" pitchFamily="2" charset="0"/>
              <a:cs typeface="Open Sans" panose="020B0606030504020204" pitchFamily="34" charset="0"/>
            </a:endParaRPr>
          </a:p>
        </p:txBody>
      </p:sp>
      <p:sp>
        <p:nvSpPr>
          <p:cNvPr id="44" name="TextBox 43"/>
          <p:cNvSpPr txBox="1"/>
          <p:nvPr/>
        </p:nvSpPr>
        <p:spPr>
          <a:xfrm>
            <a:off x="6479904" y="2769110"/>
            <a:ext cx="1583979" cy="707886"/>
          </a:xfrm>
          <a:prstGeom prst="rect">
            <a:avLst/>
          </a:prstGeom>
          <a:noFill/>
        </p:spPr>
        <p:txBody>
          <a:bodyPr wrap="square" rtlCol="0">
            <a:spAutoFit/>
          </a:bodyPr>
          <a:lstStyle/>
          <a:p>
            <a:pPr defTabSz="239976"/>
            <a:r>
              <a:rPr lang="en-US" sz="2000" b="1" dirty="0">
                <a:solidFill>
                  <a:schemeClr val="bg1"/>
                </a:solidFill>
                <a:latin typeface="Roboto Light" panose="02000000000000000000" pitchFamily="2" charset="0"/>
                <a:ea typeface="Roboto Light" panose="02000000000000000000" pitchFamily="2" charset="0"/>
                <a:cs typeface="Open Sans" panose="020B0606030504020204" pitchFamily="34" charset="0"/>
              </a:rPr>
              <a:t>Estimate Expenses</a:t>
            </a:r>
            <a:endParaRPr lang="ru-RU" sz="2000" b="1" spc="-100" dirty="0">
              <a:solidFill>
                <a:schemeClr val="bg1"/>
              </a:solidFill>
              <a:latin typeface="Roboto Light" panose="02000000000000000000" pitchFamily="2" charset="0"/>
              <a:ea typeface="Roboto Light" panose="02000000000000000000" pitchFamily="2" charset="0"/>
              <a:cs typeface="Open Sans" panose="020B0606030504020204" pitchFamily="34" charset="0"/>
            </a:endParaRPr>
          </a:p>
        </p:txBody>
      </p:sp>
      <p:sp>
        <p:nvSpPr>
          <p:cNvPr id="46" name="TextBox 45"/>
          <p:cNvSpPr txBox="1"/>
          <p:nvPr/>
        </p:nvSpPr>
        <p:spPr>
          <a:xfrm>
            <a:off x="8364179" y="2746582"/>
            <a:ext cx="1701984" cy="707886"/>
          </a:xfrm>
          <a:prstGeom prst="rect">
            <a:avLst/>
          </a:prstGeom>
          <a:noFill/>
        </p:spPr>
        <p:txBody>
          <a:bodyPr wrap="square" rtlCol="0">
            <a:spAutoFit/>
          </a:bodyPr>
          <a:lstStyle/>
          <a:p>
            <a:pPr defTabSz="239976"/>
            <a:r>
              <a:rPr lang="en-US" sz="2000" b="1" dirty="0">
                <a:solidFill>
                  <a:schemeClr val="bg1"/>
                </a:solidFill>
                <a:latin typeface="Roboto Light" panose="02000000000000000000" pitchFamily="2" charset="0"/>
                <a:ea typeface="Roboto Light" panose="02000000000000000000" pitchFamily="2" charset="0"/>
                <a:cs typeface="Open Sans" panose="020B0606030504020204" pitchFamily="34" charset="0"/>
              </a:rPr>
              <a:t>Estimate Remainder</a:t>
            </a:r>
            <a:endParaRPr lang="ru-RU" sz="2000" b="1" spc="-100" dirty="0">
              <a:solidFill>
                <a:schemeClr val="bg1"/>
              </a:solidFill>
              <a:latin typeface="Roboto Light" panose="02000000000000000000" pitchFamily="2" charset="0"/>
              <a:ea typeface="Roboto Light" panose="02000000000000000000" pitchFamily="2" charset="0"/>
              <a:cs typeface="Open Sans" panose="020B0606030504020204" pitchFamily="34" charset="0"/>
            </a:endParaRPr>
          </a:p>
        </p:txBody>
      </p:sp>
      <p:grpSp>
        <p:nvGrpSpPr>
          <p:cNvPr id="47" name="Группа 6"/>
          <p:cNvGrpSpPr/>
          <p:nvPr/>
        </p:nvGrpSpPr>
        <p:grpSpPr>
          <a:xfrm>
            <a:off x="3228325" y="4299345"/>
            <a:ext cx="2977781" cy="2340413"/>
            <a:chOff x="1662656" y="7129692"/>
            <a:chExt cx="4467361" cy="3511162"/>
          </a:xfrm>
        </p:grpSpPr>
        <p:sp>
          <p:nvSpPr>
            <p:cNvPr id="48" name="Freeform: Shape 5"/>
            <p:cNvSpPr/>
            <p:nvPr/>
          </p:nvSpPr>
          <p:spPr>
            <a:xfrm>
              <a:off x="3420011" y="7129692"/>
              <a:ext cx="999136" cy="952905"/>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tx1"/>
                </a:solidFill>
              </a:endParaRPr>
            </a:p>
          </p:txBody>
        </p:sp>
        <p:sp>
          <p:nvSpPr>
            <p:cNvPr id="49" name="TextBox 48"/>
            <p:cNvSpPr txBox="1"/>
            <p:nvPr/>
          </p:nvSpPr>
          <p:spPr>
            <a:xfrm>
              <a:off x="1817975" y="8497437"/>
              <a:ext cx="4203208" cy="2143417"/>
            </a:xfrm>
            <a:prstGeom prst="rect">
              <a:avLst/>
            </a:prstGeom>
            <a:noFill/>
          </p:spPr>
          <p:txBody>
            <a:bodyPr wrap="square" rtlCol="0">
              <a:spAutoFit/>
            </a:bodyPr>
            <a:lstStyle/>
            <a:p>
              <a:pPr algn="ctr" defTabSz="239976">
                <a:lnSpc>
                  <a:spcPct val="150000"/>
                </a:lnSpc>
              </a:pPr>
              <a:r>
                <a:rPr lang="en-US" sz="2000" dirty="0">
                  <a:latin typeface="Roboto Light" panose="02000000000000000000" pitchFamily="2" charset="0"/>
                  <a:ea typeface="Roboto Light" panose="02000000000000000000" pitchFamily="2" charset="0"/>
                  <a:cs typeface="Open Sans Light" panose="020B0306030504020204" pitchFamily="34" charset="0"/>
                </a:rPr>
                <a:t>What will your net income be after taxes?</a:t>
              </a:r>
              <a:endParaRPr lang="ru-RU" sz="20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50" name="TextBox 49"/>
            <p:cNvSpPr txBox="1"/>
            <p:nvPr/>
          </p:nvSpPr>
          <p:spPr>
            <a:xfrm>
              <a:off x="1662656" y="8076289"/>
              <a:ext cx="4467361" cy="692605"/>
            </a:xfrm>
            <a:prstGeom prst="rect">
              <a:avLst/>
            </a:prstGeom>
            <a:noFill/>
          </p:spPr>
          <p:txBody>
            <a:bodyPr wrap="square" rtlCol="0">
              <a:spAutoFit/>
            </a:bodyPr>
            <a:lstStyle/>
            <a:p>
              <a:pPr algn="ctr"/>
              <a:r>
                <a:rPr lang="en-US" sz="2400" b="1" dirty="0">
                  <a:latin typeface="Roboto" panose="02000000000000000000" pitchFamily="2" charset="0"/>
                  <a:ea typeface="Roboto" panose="02000000000000000000" pitchFamily="2" charset="0"/>
                  <a:cs typeface="Open Sans" panose="020B0606030504020204" pitchFamily="34" charset="0"/>
                </a:rPr>
                <a:t>Income</a:t>
              </a:r>
              <a:endParaRPr lang="ru-RU" sz="2400" b="1" dirty="0">
                <a:latin typeface="Roboto" panose="02000000000000000000" pitchFamily="2" charset="0"/>
                <a:ea typeface="Roboto" panose="02000000000000000000" pitchFamily="2" charset="0"/>
                <a:cs typeface="Open Sans" panose="020B0606030504020204" pitchFamily="34" charset="0"/>
              </a:endParaRPr>
            </a:p>
          </p:txBody>
        </p:sp>
      </p:grpSp>
      <p:grpSp>
        <p:nvGrpSpPr>
          <p:cNvPr id="59" name="Группа 6"/>
          <p:cNvGrpSpPr/>
          <p:nvPr/>
        </p:nvGrpSpPr>
        <p:grpSpPr>
          <a:xfrm>
            <a:off x="6353524" y="4299345"/>
            <a:ext cx="2801706" cy="2340413"/>
            <a:chOff x="1817975" y="7129692"/>
            <a:chExt cx="4203208" cy="3511162"/>
          </a:xfrm>
        </p:grpSpPr>
        <p:sp>
          <p:nvSpPr>
            <p:cNvPr id="60" name="Freeform: Shape 5"/>
            <p:cNvSpPr/>
            <p:nvPr/>
          </p:nvSpPr>
          <p:spPr>
            <a:xfrm>
              <a:off x="3420011" y="7129692"/>
              <a:ext cx="999136" cy="952905"/>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tx1"/>
                </a:solidFill>
              </a:endParaRPr>
            </a:p>
          </p:txBody>
        </p:sp>
        <p:sp>
          <p:nvSpPr>
            <p:cNvPr id="61" name="TextBox 60"/>
            <p:cNvSpPr txBox="1"/>
            <p:nvPr/>
          </p:nvSpPr>
          <p:spPr>
            <a:xfrm>
              <a:off x="1817975" y="8497437"/>
              <a:ext cx="4203208" cy="2143417"/>
            </a:xfrm>
            <a:prstGeom prst="rect">
              <a:avLst/>
            </a:prstGeom>
            <a:noFill/>
          </p:spPr>
          <p:txBody>
            <a:bodyPr wrap="square" rtlCol="0">
              <a:spAutoFit/>
            </a:bodyPr>
            <a:lstStyle/>
            <a:p>
              <a:pPr algn="ctr" defTabSz="239976">
                <a:lnSpc>
                  <a:spcPct val="150000"/>
                </a:lnSpc>
              </a:pPr>
              <a:r>
                <a:rPr lang="en-US" sz="2000" dirty="0">
                  <a:latin typeface="Roboto Light" panose="02000000000000000000" pitchFamily="2" charset="0"/>
                  <a:ea typeface="Roboto Light" panose="02000000000000000000" pitchFamily="2" charset="0"/>
                  <a:cs typeface="Open Sans Light" panose="020B0306030504020204" pitchFamily="34" charset="0"/>
                </a:rPr>
                <a:t>Where will your money go? Include everything!</a:t>
              </a:r>
              <a:endParaRPr lang="ru-RU" sz="20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62" name="TextBox 61"/>
            <p:cNvSpPr txBox="1"/>
            <p:nvPr/>
          </p:nvSpPr>
          <p:spPr>
            <a:xfrm>
              <a:off x="2527598" y="8076289"/>
              <a:ext cx="2783962" cy="692604"/>
            </a:xfrm>
            <a:prstGeom prst="rect">
              <a:avLst/>
            </a:prstGeom>
            <a:noFill/>
          </p:spPr>
          <p:txBody>
            <a:bodyPr wrap="square" rtlCol="0">
              <a:spAutoFit/>
            </a:bodyPr>
            <a:lstStyle/>
            <a:p>
              <a:pPr algn="ctr"/>
              <a:r>
                <a:rPr lang="en-US" sz="2400" b="1" dirty="0">
                  <a:latin typeface="Roboto" panose="02000000000000000000" pitchFamily="2" charset="0"/>
                  <a:ea typeface="Roboto" panose="02000000000000000000" pitchFamily="2" charset="0"/>
                  <a:cs typeface="Open Sans" panose="020B0606030504020204" pitchFamily="34" charset="0"/>
                </a:rPr>
                <a:t>Expenses</a:t>
              </a:r>
              <a:endParaRPr lang="ru-RU" sz="2400" b="1" dirty="0">
                <a:latin typeface="Roboto" panose="02000000000000000000" pitchFamily="2" charset="0"/>
                <a:ea typeface="Roboto" panose="02000000000000000000" pitchFamily="2" charset="0"/>
                <a:cs typeface="Open Sans" panose="020B0606030504020204" pitchFamily="34" charset="0"/>
              </a:endParaRPr>
            </a:p>
          </p:txBody>
        </p:sp>
      </p:grpSp>
      <p:grpSp>
        <p:nvGrpSpPr>
          <p:cNvPr id="63" name="Группа 6"/>
          <p:cNvGrpSpPr/>
          <p:nvPr/>
        </p:nvGrpSpPr>
        <p:grpSpPr>
          <a:xfrm>
            <a:off x="9390294" y="4299345"/>
            <a:ext cx="2801706" cy="2340413"/>
            <a:chOff x="1817975" y="7129692"/>
            <a:chExt cx="4203208" cy="3511162"/>
          </a:xfrm>
        </p:grpSpPr>
        <p:sp>
          <p:nvSpPr>
            <p:cNvPr id="64" name="Freeform: Shape 5"/>
            <p:cNvSpPr/>
            <p:nvPr/>
          </p:nvSpPr>
          <p:spPr>
            <a:xfrm>
              <a:off x="3420011" y="7129692"/>
              <a:ext cx="999136" cy="952905"/>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200">
                <a:solidFill>
                  <a:schemeClr val="tx1"/>
                </a:solidFill>
              </a:endParaRPr>
            </a:p>
          </p:txBody>
        </p:sp>
        <p:sp>
          <p:nvSpPr>
            <p:cNvPr id="65" name="TextBox 64"/>
            <p:cNvSpPr txBox="1"/>
            <p:nvPr/>
          </p:nvSpPr>
          <p:spPr>
            <a:xfrm>
              <a:off x="1817975" y="8497437"/>
              <a:ext cx="4203208" cy="2143417"/>
            </a:xfrm>
            <a:prstGeom prst="rect">
              <a:avLst/>
            </a:prstGeom>
            <a:noFill/>
          </p:spPr>
          <p:txBody>
            <a:bodyPr wrap="square" rtlCol="0">
              <a:spAutoFit/>
            </a:bodyPr>
            <a:lstStyle/>
            <a:p>
              <a:pPr algn="ctr" defTabSz="239976">
                <a:lnSpc>
                  <a:spcPct val="150000"/>
                </a:lnSpc>
              </a:pPr>
              <a:r>
                <a:rPr lang="en-US" sz="2000" dirty="0">
                  <a:latin typeface="Roboto Light" panose="02000000000000000000" pitchFamily="2" charset="0"/>
                  <a:ea typeface="Roboto Light" panose="02000000000000000000" pitchFamily="2" charset="0"/>
                  <a:cs typeface="Open Sans Light" panose="020B0306030504020204" pitchFamily="34" charset="0"/>
                </a:rPr>
                <a:t>How much will be saved to meet your goals?</a:t>
              </a:r>
              <a:endParaRPr lang="ru-RU" sz="2000" spc="-100" dirty="0">
                <a:latin typeface="Roboto Light" panose="02000000000000000000" pitchFamily="2" charset="0"/>
                <a:ea typeface="Roboto Light" panose="02000000000000000000" pitchFamily="2" charset="0"/>
                <a:cs typeface="Open Sans Light" panose="020B0306030504020204" pitchFamily="34" charset="0"/>
              </a:endParaRPr>
            </a:p>
          </p:txBody>
        </p:sp>
        <p:sp>
          <p:nvSpPr>
            <p:cNvPr id="66" name="TextBox 65"/>
            <p:cNvSpPr txBox="1"/>
            <p:nvPr/>
          </p:nvSpPr>
          <p:spPr>
            <a:xfrm>
              <a:off x="2527598" y="8076289"/>
              <a:ext cx="2783962" cy="692604"/>
            </a:xfrm>
            <a:prstGeom prst="rect">
              <a:avLst/>
            </a:prstGeom>
            <a:noFill/>
          </p:spPr>
          <p:txBody>
            <a:bodyPr wrap="square" rtlCol="0">
              <a:spAutoFit/>
            </a:bodyPr>
            <a:lstStyle/>
            <a:p>
              <a:pPr algn="ctr"/>
              <a:r>
                <a:rPr lang="en-US" sz="2400" b="1" dirty="0">
                  <a:latin typeface="Roboto" panose="02000000000000000000" pitchFamily="2" charset="0"/>
                  <a:ea typeface="Roboto" panose="02000000000000000000" pitchFamily="2" charset="0"/>
                  <a:cs typeface="Open Sans" panose="020B0606030504020204" pitchFamily="34" charset="0"/>
                </a:rPr>
                <a:t>Remainder</a:t>
              </a:r>
              <a:endParaRPr lang="ru-RU" sz="2400" b="1" dirty="0">
                <a:latin typeface="Roboto" panose="02000000000000000000" pitchFamily="2" charset="0"/>
                <a:ea typeface="Roboto" panose="02000000000000000000" pitchFamily="2" charset="0"/>
                <a:cs typeface="Open Sans" panose="020B0606030504020204" pitchFamily="34" charset="0"/>
              </a:endParaRPr>
            </a:p>
          </p:txBody>
        </p:sp>
      </p:grpSp>
    </p:spTree>
    <p:extLst>
      <p:ext uri="{BB962C8B-B14F-4D97-AF65-F5344CB8AC3E}">
        <p14:creationId xmlns:p14="http://schemas.microsoft.com/office/powerpoint/2010/main" val="2291999992"/>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14:presetBounceEnd="40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40000">
                                          <p:cBhvr additive="base">
                                            <p:cTn id="12" dur="10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childTnLst>
                                    </p:cTn>
                                  </p:par>
                                  <p:par>
                                    <p:cTn id="18" presetID="2" presetClass="entr" presetSubtype="4" fill="hold" nodeType="withEffect" p14:presetBounceEnd="40000">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14:bounceEnd="40000">
                                          <p:cBhvr additive="base">
                                            <p:cTn id="20" dur="10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1" dur="10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1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p:tgtEl>
                                              <p:spTgt spid="3"/>
                                            </p:tgtEl>
                                            <p:attrNameLst>
                                              <p:attrName>ppt_x</p:attrName>
                                            </p:attrNameLst>
                                          </p:cBhvr>
                                          <p:tavLst>
                                            <p:tav tm="0">
                                              <p:val>
                                                <p:strVal val="#ppt_x-#ppt_w*1.125000"/>
                                              </p:val>
                                            </p:tav>
                                            <p:tav tm="100000">
                                              <p:val>
                                                <p:strVal val="#ppt_x"/>
                                              </p:val>
                                            </p:tav>
                                          </p:tavLst>
                                        </p:anim>
                                        <p:animEffect transition="in" filter="wipe(right)">
                                          <p:cBhvr>
                                            <p:cTn id="26" dur="1000"/>
                                            <p:tgtEl>
                                              <p:spTgt spid="3"/>
                                            </p:tgtEl>
                                          </p:cBhvr>
                                        </p:animEffect>
                                      </p:childTnLst>
                                    </p:cTn>
                                  </p:par>
                                  <p:par>
                                    <p:cTn id="27" presetID="2" presetClass="entr" presetSubtype="4" fill="hold" nodeType="withEffect" p14:presetBounceEnd="40000">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14:bounceEnd="40000">
                                          <p:cBhvr additive="base">
                                            <p:cTn id="29" dur="10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30" dur="10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1000"/>
                                            <p:tgtEl>
                                              <p:spTgt spid="42"/>
                                            </p:tgtEl>
                                          </p:cBhvr>
                                        </p:animEffect>
                                      </p:childTnLst>
                                    </p:cTn>
                                  </p:par>
                                </p:childTnLst>
                              </p:cTn>
                            </p:par>
                            <p:par>
                              <p:cTn id="35" fill="hold">
                                <p:stCondLst>
                                  <p:cond delay="5000"/>
                                </p:stCondLst>
                                <p:childTnLst>
                                  <p:par>
                                    <p:cTn id="36" presetID="12" presetClass="entr" presetSubtype="8"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1000"/>
                                            <p:tgtEl>
                                              <p:spTgt spid="4"/>
                                            </p:tgtEl>
                                            <p:attrNameLst>
                                              <p:attrName>ppt_x</p:attrName>
                                            </p:attrNameLst>
                                          </p:cBhvr>
                                          <p:tavLst>
                                            <p:tav tm="0">
                                              <p:val>
                                                <p:strVal val="#ppt_x-#ppt_w*1.125000"/>
                                              </p:val>
                                            </p:tav>
                                            <p:tav tm="100000">
                                              <p:val>
                                                <p:strVal val="#ppt_x"/>
                                              </p:val>
                                            </p:tav>
                                          </p:tavLst>
                                        </p:anim>
                                        <p:animEffect transition="in" filter="wipe(right)">
                                          <p:cBhvr>
                                            <p:cTn id="39" dur="1000"/>
                                            <p:tgtEl>
                                              <p:spTgt spid="4"/>
                                            </p:tgtEl>
                                          </p:cBhvr>
                                        </p:animEffect>
                                      </p:childTnLst>
                                    </p:cTn>
                                  </p:par>
                                  <p:par>
                                    <p:cTn id="40" presetID="2" presetClass="entr" presetSubtype="4" fill="hold" nodeType="withEffect" p14:presetBounceEnd="40000">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14:bounceEnd="40000">
                                          <p:cBhvr additive="base">
                                            <p:cTn id="42" dur="1000" fill="hold"/>
                                            <p:tgtEl>
                                              <p:spTgt spid="59"/>
                                            </p:tgtEl>
                                            <p:attrNameLst>
                                              <p:attrName>ppt_x</p:attrName>
                                            </p:attrNameLst>
                                          </p:cBhvr>
                                          <p:tavLst>
                                            <p:tav tm="0">
                                              <p:val>
                                                <p:strVal val="#ppt_x"/>
                                              </p:val>
                                            </p:tav>
                                            <p:tav tm="100000">
                                              <p:val>
                                                <p:strVal val="#ppt_x"/>
                                              </p:val>
                                            </p:tav>
                                          </p:tavLst>
                                        </p:anim>
                                        <p:anim calcmode="lin" valueType="num" p14:bounceEnd="40000">
                                          <p:cBhvr additive="base">
                                            <p:cTn id="43" dur="1000" fill="hold"/>
                                            <p:tgtEl>
                                              <p:spTgt spid="59"/>
                                            </p:tgtEl>
                                            <p:attrNameLst>
                                              <p:attrName>ppt_y</p:attrName>
                                            </p:attrNameLst>
                                          </p:cBhvr>
                                          <p:tavLst>
                                            <p:tav tm="0">
                                              <p:val>
                                                <p:strVal val="1+#ppt_h/2"/>
                                              </p:val>
                                            </p:tav>
                                            <p:tav tm="100000">
                                              <p:val>
                                                <p:strVal val="#ppt_y"/>
                                              </p:val>
                                            </p:tav>
                                          </p:tavLst>
                                        </p:anim>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childTnLst>
                                    </p:cTn>
                                  </p:par>
                                </p:childTnLst>
                              </p:cTn>
                            </p:par>
                            <p:par>
                              <p:cTn id="48" fill="hold">
                                <p:stCondLst>
                                  <p:cond delay="7000"/>
                                </p:stCondLst>
                                <p:childTnLst>
                                  <p:par>
                                    <p:cTn id="49" presetID="12" presetClass="entr" presetSubtype="8"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1000"/>
                                            <p:tgtEl>
                                              <p:spTgt spid="5"/>
                                            </p:tgtEl>
                                            <p:attrNameLst>
                                              <p:attrName>ppt_x</p:attrName>
                                            </p:attrNameLst>
                                          </p:cBhvr>
                                          <p:tavLst>
                                            <p:tav tm="0">
                                              <p:val>
                                                <p:strVal val="#ppt_x-#ppt_w*1.125000"/>
                                              </p:val>
                                            </p:tav>
                                            <p:tav tm="100000">
                                              <p:val>
                                                <p:strVal val="#ppt_x"/>
                                              </p:val>
                                            </p:tav>
                                          </p:tavLst>
                                        </p:anim>
                                        <p:animEffect transition="in" filter="wipe(right)">
                                          <p:cBhvr>
                                            <p:cTn id="52" dur="1000"/>
                                            <p:tgtEl>
                                              <p:spTgt spid="5"/>
                                            </p:tgtEl>
                                          </p:cBhvr>
                                        </p:animEffect>
                                      </p:childTnLst>
                                    </p:cTn>
                                  </p:par>
                                  <p:par>
                                    <p:cTn id="53" presetID="2" presetClass="entr" presetSubtype="4" fill="hold" nodeType="withEffect" p14:presetBounceEnd="40000">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14:bounceEnd="40000">
                                          <p:cBhvr additive="base">
                                            <p:cTn id="55" dur="10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56" dur="1000" fill="hold"/>
                                            <p:tgtEl>
                                              <p:spTgt spid="63"/>
                                            </p:tgtEl>
                                            <p:attrNameLst>
                                              <p:attrName>ppt_y</p:attrName>
                                            </p:attrNameLst>
                                          </p:cBhvr>
                                          <p:tavLst>
                                            <p:tav tm="0">
                                              <p:val>
                                                <p:strVal val="1+#ppt_h/2"/>
                                              </p:val>
                                            </p:tav>
                                            <p:tav tm="100000">
                                              <p:val>
                                                <p:strVal val="#ppt_y"/>
                                              </p:val>
                                            </p:tav>
                                          </p:tavLst>
                                        </p:anim>
                                      </p:childTnLst>
                                    </p:cTn>
                                  </p:par>
                                </p:childTnLst>
                              </p:cTn>
                            </p:par>
                            <p:par>
                              <p:cTn id="57" fill="hold">
                                <p:stCondLst>
                                  <p:cond delay="8000"/>
                                </p:stCondLst>
                                <p:childTnLst>
                                  <p:par>
                                    <p:cTn id="58" presetID="10"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4" grpId="0"/>
          <p:bldP spid="4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0-#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ppt_x"/>
                                              </p:val>
                                            </p:tav>
                                            <p:tav tm="100000">
                                              <p:val>
                                                <p:strVal val="#ppt_x"/>
                                              </p:val>
                                            </p:tav>
                                          </p:tavLst>
                                        </p:anim>
                                        <p:anim calcmode="lin" valueType="num">
                                          <p:cBhvr additive="base">
                                            <p:cTn id="21" dur="10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1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p:tgtEl>
                                              <p:spTgt spid="3"/>
                                            </p:tgtEl>
                                            <p:attrNameLst>
                                              <p:attrName>ppt_x</p:attrName>
                                            </p:attrNameLst>
                                          </p:cBhvr>
                                          <p:tavLst>
                                            <p:tav tm="0">
                                              <p:val>
                                                <p:strVal val="#ppt_x-#ppt_w*1.125000"/>
                                              </p:val>
                                            </p:tav>
                                            <p:tav tm="100000">
                                              <p:val>
                                                <p:strVal val="#ppt_x"/>
                                              </p:val>
                                            </p:tav>
                                          </p:tavLst>
                                        </p:anim>
                                        <p:animEffect transition="in" filter="wipe(right)">
                                          <p:cBhvr>
                                            <p:cTn id="26" dur="1000"/>
                                            <p:tgtEl>
                                              <p:spTgt spid="3"/>
                                            </p:tgtEl>
                                          </p:cBhvr>
                                        </p:animEffect>
                                      </p:childTnLst>
                                    </p:cTn>
                                  </p:par>
                                  <p:par>
                                    <p:cTn id="27" presetID="2" presetClass="entr" presetSubtype="4"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1000" fill="hold"/>
                                            <p:tgtEl>
                                              <p:spTgt spid="47"/>
                                            </p:tgtEl>
                                            <p:attrNameLst>
                                              <p:attrName>ppt_x</p:attrName>
                                            </p:attrNameLst>
                                          </p:cBhvr>
                                          <p:tavLst>
                                            <p:tav tm="0">
                                              <p:val>
                                                <p:strVal val="#ppt_x"/>
                                              </p:val>
                                            </p:tav>
                                            <p:tav tm="100000">
                                              <p:val>
                                                <p:strVal val="#ppt_x"/>
                                              </p:val>
                                            </p:tav>
                                          </p:tavLst>
                                        </p:anim>
                                        <p:anim calcmode="lin" valueType="num">
                                          <p:cBhvr additive="base">
                                            <p:cTn id="30" dur="1000" fill="hold"/>
                                            <p:tgtEl>
                                              <p:spTgt spid="47"/>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1000"/>
                                            <p:tgtEl>
                                              <p:spTgt spid="42"/>
                                            </p:tgtEl>
                                          </p:cBhvr>
                                        </p:animEffect>
                                      </p:childTnLst>
                                    </p:cTn>
                                  </p:par>
                                </p:childTnLst>
                              </p:cTn>
                            </p:par>
                            <p:par>
                              <p:cTn id="35" fill="hold">
                                <p:stCondLst>
                                  <p:cond delay="5000"/>
                                </p:stCondLst>
                                <p:childTnLst>
                                  <p:par>
                                    <p:cTn id="36" presetID="12" presetClass="entr" presetSubtype="8"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1000"/>
                                            <p:tgtEl>
                                              <p:spTgt spid="4"/>
                                            </p:tgtEl>
                                            <p:attrNameLst>
                                              <p:attrName>ppt_x</p:attrName>
                                            </p:attrNameLst>
                                          </p:cBhvr>
                                          <p:tavLst>
                                            <p:tav tm="0">
                                              <p:val>
                                                <p:strVal val="#ppt_x-#ppt_w*1.125000"/>
                                              </p:val>
                                            </p:tav>
                                            <p:tav tm="100000">
                                              <p:val>
                                                <p:strVal val="#ppt_x"/>
                                              </p:val>
                                            </p:tav>
                                          </p:tavLst>
                                        </p:anim>
                                        <p:animEffect transition="in" filter="wipe(right)">
                                          <p:cBhvr>
                                            <p:cTn id="39" dur="1000"/>
                                            <p:tgtEl>
                                              <p:spTgt spid="4"/>
                                            </p:tgtEl>
                                          </p:cBhvr>
                                        </p:animEffect>
                                      </p:childTnLst>
                                    </p:cTn>
                                  </p:par>
                                  <p:par>
                                    <p:cTn id="40" presetID="2" presetClass="entr" presetSubtype="4"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1000" fill="hold"/>
                                            <p:tgtEl>
                                              <p:spTgt spid="59"/>
                                            </p:tgtEl>
                                            <p:attrNameLst>
                                              <p:attrName>ppt_x</p:attrName>
                                            </p:attrNameLst>
                                          </p:cBhvr>
                                          <p:tavLst>
                                            <p:tav tm="0">
                                              <p:val>
                                                <p:strVal val="#ppt_x"/>
                                              </p:val>
                                            </p:tav>
                                            <p:tav tm="100000">
                                              <p:val>
                                                <p:strVal val="#ppt_x"/>
                                              </p:val>
                                            </p:tav>
                                          </p:tavLst>
                                        </p:anim>
                                        <p:anim calcmode="lin" valueType="num">
                                          <p:cBhvr additive="base">
                                            <p:cTn id="43" dur="1000" fill="hold"/>
                                            <p:tgtEl>
                                              <p:spTgt spid="59"/>
                                            </p:tgtEl>
                                            <p:attrNameLst>
                                              <p:attrName>ppt_y</p:attrName>
                                            </p:attrNameLst>
                                          </p:cBhvr>
                                          <p:tavLst>
                                            <p:tav tm="0">
                                              <p:val>
                                                <p:strVal val="1+#ppt_h/2"/>
                                              </p:val>
                                            </p:tav>
                                            <p:tav tm="100000">
                                              <p:val>
                                                <p:strVal val="#ppt_y"/>
                                              </p:val>
                                            </p:tav>
                                          </p:tavLst>
                                        </p:anim>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childTnLst>
                                    </p:cTn>
                                  </p:par>
                                </p:childTnLst>
                              </p:cTn>
                            </p:par>
                            <p:par>
                              <p:cTn id="48" fill="hold">
                                <p:stCondLst>
                                  <p:cond delay="7000"/>
                                </p:stCondLst>
                                <p:childTnLst>
                                  <p:par>
                                    <p:cTn id="49" presetID="12" presetClass="entr" presetSubtype="8"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1000"/>
                                            <p:tgtEl>
                                              <p:spTgt spid="5"/>
                                            </p:tgtEl>
                                            <p:attrNameLst>
                                              <p:attrName>ppt_x</p:attrName>
                                            </p:attrNameLst>
                                          </p:cBhvr>
                                          <p:tavLst>
                                            <p:tav tm="0">
                                              <p:val>
                                                <p:strVal val="#ppt_x-#ppt_w*1.125000"/>
                                              </p:val>
                                            </p:tav>
                                            <p:tav tm="100000">
                                              <p:val>
                                                <p:strVal val="#ppt_x"/>
                                              </p:val>
                                            </p:tav>
                                          </p:tavLst>
                                        </p:anim>
                                        <p:animEffect transition="in" filter="wipe(right)">
                                          <p:cBhvr>
                                            <p:cTn id="52" dur="1000"/>
                                            <p:tgtEl>
                                              <p:spTgt spid="5"/>
                                            </p:tgtEl>
                                          </p:cBhvr>
                                        </p:animEffect>
                                      </p:childTnLst>
                                    </p:cTn>
                                  </p:par>
                                  <p:par>
                                    <p:cTn id="53" presetID="2" presetClass="entr" presetSubtype="4" fill="hold"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1000" fill="hold"/>
                                            <p:tgtEl>
                                              <p:spTgt spid="63"/>
                                            </p:tgtEl>
                                            <p:attrNameLst>
                                              <p:attrName>ppt_x</p:attrName>
                                            </p:attrNameLst>
                                          </p:cBhvr>
                                          <p:tavLst>
                                            <p:tav tm="0">
                                              <p:val>
                                                <p:strVal val="#ppt_x"/>
                                              </p:val>
                                            </p:tav>
                                            <p:tav tm="100000">
                                              <p:val>
                                                <p:strVal val="#ppt_x"/>
                                              </p:val>
                                            </p:tav>
                                          </p:tavLst>
                                        </p:anim>
                                        <p:anim calcmode="lin" valueType="num">
                                          <p:cBhvr additive="base">
                                            <p:cTn id="56" dur="1000" fill="hold"/>
                                            <p:tgtEl>
                                              <p:spTgt spid="63"/>
                                            </p:tgtEl>
                                            <p:attrNameLst>
                                              <p:attrName>ppt_y</p:attrName>
                                            </p:attrNameLst>
                                          </p:cBhvr>
                                          <p:tavLst>
                                            <p:tav tm="0">
                                              <p:val>
                                                <p:strVal val="1+#ppt_h/2"/>
                                              </p:val>
                                            </p:tav>
                                            <p:tav tm="100000">
                                              <p:val>
                                                <p:strVal val="#ppt_y"/>
                                              </p:val>
                                            </p:tav>
                                          </p:tavLst>
                                        </p:anim>
                                      </p:childTnLst>
                                    </p:cTn>
                                  </p:par>
                                </p:childTnLst>
                              </p:cTn>
                            </p:par>
                            <p:par>
                              <p:cTn id="57" fill="hold">
                                <p:stCondLst>
                                  <p:cond delay="8000"/>
                                </p:stCondLst>
                                <p:childTnLst>
                                  <p:par>
                                    <p:cTn id="58" presetID="10"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4" grpId="0"/>
          <p:bldP spid="46" grpId="0"/>
        </p:bldLst>
      </p:timing>
    </mc:Fallback>
  </mc:AlternateContent>
</p:sld>
</file>

<file path=ppt/theme/theme1.xml><?xml version="1.0" encoding="utf-8"?>
<a:theme xmlns:a="http://schemas.openxmlformats.org/drawingml/2006/main" name="Office Theme">
  <a:themeElements>
    <a:clrScheme name="Custom 1">
      <a:dk1>
        <a:srgbClr val="0F0F0F"/>
      </a:dk1>
      <a:lt1>
        <a:srgbClr val="F5E9E2"/>
      </a:lt1>
      <a:dk2>
        <a:srgbClr val="136C7C"/>
      </a:dk2>
      <a:lt2>
        <a:srgbClr val="469FAF"/>
      </a:lt2>
      <a:accent1>
        <a:srgbClr val="EE6123"/>
      </a:accent1>
      <a:accent2>
        <a:srgbClr val="EE6123"/>
      </a:accent2>
      <a:accent3>
        <a:srgbClr val="EE6123"/>
      </a:accent3>
      <a:accent4>
        <a:srgbClr val="EE6123"/>
      </a:accent4>
      <a:accent5>
        <a:srgbClr val="EE6123"/>
      </a:accent5>
      <a:accent6>
        <a:srgbClr val="EE6123"/>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370</TotalTime>
  <Words>1266</Words>
  <Application>Microsoft Office PowerPoint</Application>
  <PresentationFormat>Widescreen</PresentationFormat>
  <Paragraphs>118</Paragraphs>
  <Slides>17</Slides>
  <Notes>2</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17</vt:i4>
      </vt:variant>
    </vt:vector>
  </HeadingPairs>
  <TitlesOfParts>
    <vt:vector size="36" baseType="lpstr">
      <vt:lpstr>Aller Light</vt:lpstr>
      <vt:lpstr>Arial</vt:lpstr>
      <vt:lpstr>Calibri</vt:lpstr>
      <vt:lpstr>Calibri Light</vt:lpstr>
      <vt:lpstr>Courier New</vt:lpstr>
      <vt:lpstr>DM Sans</vt:lpstr>
      <vt:lpstr>Gill Sans</vt:lpstr>
      <vt:lpstr>Merriweather</vt:lpstr>
      <vt:lpstr>Merriweather Light</vt:lpstr>
      <vt:lpstr>Montserrat ExtraBold</vt:lpstr>
      <vt:lpstr>Montserrat Light</vt:lpstr>
      <vt:lpstr>Onyx</vt:lpstr>
      <vt:lpstr>Roboto</vt:lpstr>
      <vt:lpstr>Roboto Black</vt:lpstr>
      <vt:lpstr>Roboto Light</vt:lpstr>
      <vt:lpstr>Trebuchet MS</vt:lpstr>
      <vt:lpstr>U.S. 101</vt:lpstr>
      <vt:lpstr>Wingdings</vt:lpstr>
      <vt:lpstr>Office Theme</vt:lpstr>
      <vt:lpstr>PowerPoint Presentation</vt:lpstr>
      <vt:lpstr>PowerPoint Presentation</vt:lpstr>
      <vt:lpstr>WARM 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QUICK WRITE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WARM UP</dc:title>
  <dc:creator>Colton Dale</dc:creator>
  <cp:lastModifiedBy>Colton Dale</cp:lastModifiedBy>
  <cp:revision>1</cp:revision>
  <dcterms:created xsi:type="dcterms:W3CDTF">2022-04-15T15:01:04Z</dcterms:created>
  <dcterms:modified xsi:type="dcterms:W3CDTF">2022-04-20T11:35:21Z</dcterms:modified>
</cp:coreProperties>
</file>